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0" r:id="rId1"/>
  </p:sldMasterIdLst>
  <p:notesMasterIdLst>
    <p:notesMasterId r:id="rId64"/>
  </p:notesMasterIdLst>
  <p:sldIdLst>
    <p:sldId id="256" r:id="rId2"/>
    <p:sldId id="257" r:id="rId3"/>
    <p:sldId id="258" r:id="rId4"/>
    <p:sldId id="307" r:id="rId5"/>
    <p:sldId id="306" r:id="rId6"/>
    <p:sldId id="259" r:id="rId7"/>
    <p:sldId id="309" r:id="rId8"/>
    <p:sldId id="310" r:id="rId9"/>
    <p:sldId id="308" r:id="rId10"/>
    <p:sldId id="260" r:id="rId11"/>
    <p:sldId id="311" r:id="rId12"/>
    <p:sldId id="312" r:id="rId13"/>
    <p:sldId id="317" r:id="rId14"/>
    <p:sldId id="314" r:id="rId15"/>
    <p:sldId id="315" r:id="rId16"/>
    <p:sldId id="316" r:id="rId17"/>
    <p:sldId id="302" r:id="rId18"/>
    <p:sldId id="313" r:id="rId19"/>
    <p:sldId id="261" r:id="rId20"/>
    <p:sldId id="262" r:id="rId21"/>
    <p:sldId id="263" r:id="rId22"/>
    <p:sldId id="264" r:id="rId23"/>
    <p:sldId id="265" r:id="rId24"/>
    <p:sldId id="266" r:id="rId25"/>
    <p:sldId id="267" r:id="rId26"/>
    <p:sldId id="268" r:id="rId27"/>
    <p:sldId id="269" r:id="rId28"/>
    <p:sldId id="270" r:id="rId29"/>
    <p:sldId id="271" r:id="rId30"/>
    <p:sldId id="272" r:id="rId31"/>
    <p:sldId id="273" r:id="rId32"/>
    <p:sldId id="274" r:id="rId33"/>
    <p:sldId id="275" r:id="rId34"/>
    <p:sldId id="276" r:id="rId35"/>
    <p:sldId id="277" r:id="rId36"/>
    <p:sldId id="278" r:id="rId37"/>
    <p:sldId id="279" r:id="rId38"/>
    <p:sldId id="280" r:id="rId39"/>
    <p:sldId id="281" r:id="rId40"/>
    <p:sldId id="282" r:id="rId41"/>
    <p:sldId id="283" r:id="rId42"/>
    <p:sldId id="284" r:id="rId43"/>
    <p:sldId id="285" r:id="rId44"/>
    <p:sldId id="286" r:id="rId45"/>
    <p:sldId id="287" r:id="rId46"/>
    <p:sldId id="288" r:id="rId47"/>
    <p:sldId id="289" r:id="rId48"/>
    <p:sldId id="290" r:id="rId49"/>
    <p:sldId id="291" r:id="rId50"/>
    <p:sldId id="292" r:id="rId51"/>
    <p:sldId id="293" r:id="rId52"/>
    <p:sldId id="294" r:id="rId53"/>
    <p:sldId id="295" r:id="rId54"/>
    <p:sldId id="296" r:id="rId55"/>
    <p:sldId id="297" r:id="rId56"/>
    <p:sldId id="298" r:id="rId57"/>
    <p:sldId id="299" r:id="rId58"/>
    <p:sldId id="300" r:id="rId59"/>
    <p:sldId id="301" r:id="rId60"/>
    <p:sldId id="303" r:id="rId61"/>
    <p:sldId id="304" r:id="rId62"/>
    <p:sldId id="305" r:id="rId63"/>
  </p:sldIdLst>
  <p:sldSz cx="9144000" cy="5143500" type="screen16x9"/>
  <p:notesSz cx="6858000" cy="9144000"/>
  <p:embeddedFontLst>
    <p:embeddedFont>
      <p:font typeface="Poppins Light" panose="020B0604020202020204" charset="0"/>
      <p:regular r:id="rId65"/>
      <p:bold r:id="rId66"/>
      <p:italic r:id="rId67"/>
      <p:boldItalic r:id="rId68"/>
    </p:embeddedFont>
    <p:embeddedFont>
      <p:font typeface="Poppins" panose="020B0604020202020204" charset="0"/>
      <p:regular r:id="rId69"/>
      <p:bold r:id="rId70"/>
      <p:italic r:id="rId71"/>
      <p:boldItalic r:id="rId7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5AA2156-C7E0-4F12-A223-482F6FDCC269}">
  <a:tblStyle styleId="{45AA2156-C7E0-4F12-A223-482F6FDCC26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647" autoAdjust="0"/>
    <p:restoredTop sz="94660"/>
  </p:normalViewPr>
  <p:slideViewPr>
    <p:cSldViewPr snapToGrid="0" showGuides="1">
      <p:cViewPr>
        <p:scale>
          <a:sx n="100" d="100"/>
          <a:sy n="100" d="100"/>
        </p:scale>
        <p:origin x="1308" y="81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font" Target="fonts/font4.fntdata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2.fntdata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1.fntdata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69" Type="http://schemas.openxmlformats.org/officeDocument/2006/relationships/font" Target="fonts/font5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8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3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6.fntdata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433ddba19a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433ddba19a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433ddba19a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433ddba19a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13158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433ddba19a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433ddba19a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65831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433ddba19a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433ddba19a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651144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433ddba19a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433ddba19a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843908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8" name="Google Shape;698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8" name="Google Shape;698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77940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434713401d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434713401d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434713401d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434713401d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445b4add4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445b4add4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445b4add4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445b4add4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44d3671e0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44d3671e0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44d3671e0d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44d3671e0d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44d3671e0d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44d3671e0d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44d3671e0d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44d3671e0d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43bce4b79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43bce4b79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43bce4b794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43bce4b794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43bce4b79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43bce4b79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433ddba19a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433ddba19a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433ddba19a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433ddba19a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445b2ec9f5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445b2ec9f5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445b2ec9f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445b2ec9f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44d37d3fc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44d37d3fc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44d37d3fcf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44d37d3fcf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44d37d3fcf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44d37d3fcf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44d37d3fcf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44d37d3fcf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5072831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44d37d3fcf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44d37d3fcf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433ddba19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433ddba19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433ddba19a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433ddba19a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5" name="Google Shape;605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496611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2" name="Google Shape;612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" name="Google Shape;619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6" name="Google Shape;636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" name="Google Shape;650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6" name="Google Shape;656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3" name="Google Shape;663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g35ed75ccf_0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6" name="Google Shape;676;g35ed75ccf_0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9" name="Google Shape;689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35ed75ccf_0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6" name="Google Shape;706;g35ed75ccf_0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g35694cd56_04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2" name="Google Shape;722;g35694cd56_04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" name="Google Shape;1174;g134fb1cf8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5" name="Google Shape;1175;g134fb1cf8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08872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1264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3" name="Google Shape;663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49536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1592400" y="-407850"/>
            <a:ext cx="5959200" cy="5959200"/>
          </a:xfrm>
          <a:prstGeom prst="ellipse">
            <a:avLst/>
          </a:prstGeom>
          <a:solidFill>
            <a:srgbClr val="000000">
              <a:alpha val="265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501210" y="175873"/>
            <a:ext cx="2451351" cy="2451351"/>
            <a:chOff x="6680825" y="2549350"/>
            <a:chExt cx="1539600" cy="1539600"/>
          </a:xfrm>
        </p:grpSpPr>
        <p:sp>
          <p:nvSpPr>
            <p:cNvPr id="12" name="Google Shape;12;p2"/>
            <p:cNvSpPr/>
            <p:nvPr/>
          </p:nvSpPr>
          <p:spPr>
            <a:xfrm>
              <a:off x="6825669" y="2694194"/>
              <a:ext cx="1249800" cy="1249800"/>
            </a:xfrm>
            <a:prstGeom prst="ellipse">
              <a:avLst/>
            </a:prstGeom>
            <a:solidFill>
              <a:srgbClr val="000000">
                <a:alpha val="18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6894850" y="2763375"/>
              <a:ext cx="1111200" cy="11112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6680825" y="2549350"/>
              <a:ext cx="1539600" cy="1539600"/>
            </a:xfrm>
            <a:prstGeom prst="donut">
              <a:avLst>
                <a:gd name="adj" fmla="val 495"/>
              </a:avLst>
            </a:prstGeom>
            <a:solidFill>
              <a:srgbClr val="000000">
                <a:alpha val="65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" name="Google Shape;15;p2"/>
          <p:cNvGrpSpPr/>
          <p:nvPr/>
        </p:nvGrpSpPr>
        <p:grpSpPr>
          <a:xfrm>
            <a:off x="6427669" y="2502633"/>
            <a:ext cx="2324700" cy="2324700"/>
            <a:chOff x="-474900" y="321200"/>
            <a:chExt cx="2324700" cy="2324700"/>
          </a:xfrm>
        </p:grpSpPr>
        <p:sp>
          <p:nvSpPr>
            <p:cNvPr id="16" name="Google Shape;16;p2"/>
            <p:cNvSpPr/>
            <p:nvPr/>
          </p:nvSpPr>
          <p:spPr>
            <a:xfrm>
              <a:off x="-474900" y="321200"/>
              <a:ext cx="2324700" cy="2324700"/>
            </a:xfrm>
            <a:prstGeom prst="ellipse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120725" y="916825"/>
              <a:ext cx="1133400" cy="1133400"/>
            </a:xfrm>
            <a:prstGeom prst="ellipse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-137125" y="658975"/>
              <a:ext cx="1649100" cy="1649100"/>
            </a:xfrm>
            <a:prstGeom prst="ellipse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313650" y="1109750"/>
              <a:ext cx="747600" cy="747600"/>
            </a:xfrm>
            <a:prstGeom prst="ellipse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Google Shape;20;p2"/>
          <p:cNvSpPr txBox="1">
            <a:spLocks noGrp="1"/>
          </p:cNvSpPr>
          <p:nvPr>
            <p:ph type="ctrTitle"/>
          </p:nvPr>
        </p:nvSpPr>
        <p:spPr>
          <a:xfrm>
            <a:off x="2211600" y="1991850"/>
            <a:ext cx="4720800" cy="1159800"/>
          </a:xfrm>
          <a:prstGeom prst="rect">
            <a:avLst/>
          </a:prstGeom>
          <a:effectLst>
            <a:outerShdw blurRad="85725" dist="190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type A" type="blank">
  <p:cSld name="BLANK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1"/>
          <p:cNvSpPr/>
          <p:nvPr/>
        </p:nvSpPr>
        <p:spPr>
          <a:xfrm>
            <a:off x="764000" y="-1236275"/>
            <a:ext cx="7616100" cy="7616100"/>
          </a:xfrm>
          <a:prstGeom prst="ellipse">
            <a:avLst/>
          </a:prstGeom>
          <a:noFill/>
          <a:ln w="9525" cap="flat" cmpd="sng">
            <a:solidFill>
              <a:srgbClr val="E8E8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11"/>
          <p:cNvSpPr/>
          <p:nvPr/>
        </p:nvSpPr>
        <p:spPr>
          <a:xfrm>
            <a:off x="1198300" y="-801975"/>
            <a:ext cx="6747000" cy="6747000"/>
          </a:xfrm>
          <a:prstGeom prst="ellipse">
            <a:avLst/>
          </a:prstGeom>
          <a:noFill/>
          <a:ln w="9525" cap="flat" cmpd="sng">
            <a:solidFill>
              <a:srgbClr val="E8E8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11"/>
          <p:cNvSpPr/>
          <p:nvPr/>
        </p:nvSpPr>
        <p:spPr>
          <a:xfrm>
            <a:off x="2267900" y="267625"/>
            <a:ext cx="4608300" cy="4608300"/>
          </a:xfrm>
          <a:prstGeom prst="ellipse">
            <a:avLst/>
          </a:prstGeom>
          <a:noFill/>
          <a:ln w="9525" cap="flat" cmpd="sng">
            <a:solidFill>
              <a:srgbClr val="E8E8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11"/>
          <p:cNvSpPr/>
          <p:nvPr/>
        </p:nvSpPr>
        <p:spPr>
          <a:xfrm>
            <a:off x="-704850" y="-2705100"/>
            <a:ext cx="10553700" cy="10553700"/>
          </a:xfrm>
          <a:prstGeom prst="donut">
            <a:avLst>
              <a:gd name="adj" fmla="val 10467"/>
            </a:avLst>
          </a:prstGeom>
          <a:solidFill>
            <a:srgbClr val="000000">
              <a:alpha val="653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11"/>
          <p:cNvSpPr/>
          <p:nvPr/>
        </p:nvSpPr>
        <p:spPr>
          <a:xfrm>
            <a:off x="8556000" y="4576450"/>
            <a:ext cx="435600" cy="4356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11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type B">
  <p:cSld name="BLANK_2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2"/>
          <p:cNvSpPr/>
          <p:nvPr/>
        </p:nvSpPr>
        <p:spPr>
          <a:xfrm>
            <a:off x="8556000" y="4576450"/>
            <a:ext cx="435600" cy="4356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12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24" name="Google Shape;124;p12"/>
          <p:cNvGrpSpPr/>
          <p:nvPr/>
        </p:nvGrpSpPr>
        <p:grpSpPr>
          <a:xfrm>
            <a:off x="818844" y="502333"/>
            <a:ext cx="2324700" cy="2324700"/>
            <a:chOff x="-474900" y="321200"/>
            <a:chExt cx="2324700" cy="2324700"/>
          </a:xfrm>
        </p:grpSpPr>
        <p:sp>
          <p:nvSpPr>
            <p:cNvPr id="125" name="Google Shape;125;p12"/>
            <p:cNvSpPr/>
            <p:nvPr/>
          </p:nvSpPr>
          <p:spPr>
            <a:xfrm>
              <a:off x="-474900" y="321200"/>
              <a:ext cx="2324700" cy="23247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12"/>
            <p:cNvSpPr/>
            <p:nvPr/>
          </p:nvSpPr>
          <p:spPr>
            <a:xfrm>
              <a:off x="120725" y="916825"/>
              <a:ext cx="1133400" cy="11334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12"/>
            <p:cNvSpPr/>
            <p:nvPr/>
          </p:nvSpPr>
          <p:spPr>
            <a:xfrm>
              <a:off x="-137125" y="658975"/>
              <a:ext cx="1649100" cy="16491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2"/>
            <p:cNvSpPr/>
            <p:nvPr/>
          </p:nvSpPr>
          <p:spPr>
            <a:xfrm>
              <a:off x="313650" y="1109750"/>
              <a:ext cx="747600" cy="7476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9" name="Google Shape;129;p12"/>
          <p:cNvSpPr/>
          <p:nvPr/>
        </p:nvSpPr>
        <p:spPr>
          <a:xfrm>
            <a:off x="1794525" y="-407900"/>
            <a:ext cx="5959200" cy="5959200"/>
          </a:xfrm>
          <a:prstGeom prst="ellipse">
            <a:avLst/>
          </a:prstGeom>
          <a:solidFill>
            <a:srgbClr val="000000">
              <a:alpha val="653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background">
  <p:cSld name="BLANK_1">
    <p:bg>
      <p:bgPr>
        <a:solidFill>
          <a:srgbClr val="000000"/>
        </a:solidFill>
        <a:effectLst/>
      </p:bgPr>
    </p:bg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3"/>
          <p:cNvSpPr/>
          <p:nvPr/>
        </p:nvSpPr>
        <p:spPr>
          <a:xfrm>
            <a:off x="-704850" y="-2705100"/>
            <a:ext cx="10553700" cy="10553700"/>
          </a:xfrm>
          <a:prstGeom prst="donut">
            <a:avLst>
              <a:gd name="adj" fmla="val 10467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13"/>
          <p:cNvSpPr/>
          <p:nvPr/>
        </p:nvSpPr>
        <p:spPr>
          <a:xfrm>
            <a:off x="8556000" y="4576450"/>
            <a:ext cx="435600" cy="4356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13"/>
          <p:cNvSpPr/>
          <p:nvPr/>
        </p:nvSpPr>
        <p:spPr>
          <a:xfrm>
            <a:off x="764000" y="-1236275"/>
            <a:ext cx="7616100" cy="7616100"/>
          </a:xfrm>
          <a:prstGeom prst="ellipse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13"/>
          <p:cNvSpPr/>
          <p:nvPr/>
        </p:nvSpPr>
        <p:spPr>
          <a:xfrm>
            <a:off x="1198300" y="-801975"/>
            <a:ext cx="6747000" cy="6747000"/>
          </a:xfrm>
          <a:prstGeom prst="ellipse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13"/>
          <p:cNvSpPr/>
          <p:nvPr/>
        </p:nvSpPr>
        <p:spPr>
          <a:xfrm>
            <a:off x="2267900" y="267625"/>
            <a:ext cx="4608300" cy="4608300"/>
          </a:xfrm>
          <a:prstGeom prst="ellipse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13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solidFill>
          <a:srgbClr val="000000"/>
        </a:solid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1592400" y="-407850"/>
            <a:ext cx="5959200" cy="5959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" name="Google Shape;23;p3"/>
          <p:cNvGrpSpPr/>
          <p:nvPr/>
        </p:nvGrpSpPr>
        <p:grpSpPr>
          <a:xfrm>
            <a:off x="6427669" y="2502633"/>
            <a:ext cx="2324700" cy="2324700"/>
            <a:chOff x="-474900" y="321200"/>
            <a:chExt cx="2324700" cy="2324700"/>
          </a:xfrm>
        </p:grpSpPr>
        <p:sp>
          <p:nvSpPr>
            <p:cNvPr id="24" name="Google Shape;24;p3"/>
            <p:cNvSpPr/>
            <p:nvPr/>
          </p:nvSpPr>
          <p:spPr>
            <a:xfrm>
              <a:off x="-474900" y="321200"/>
              <a:ext cx="2324700" cy="2324700"/>
            </a:xfrm>
            <a:prstGeom prst="ellipse">
              <a:avLst/>
            </a:prstGeom>
            <a:noFill/>
            <a:ln w="9525" cap="flat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>
              <a:off x="120725" y="916825"/>
              <a:ext cx="1133400" cy="1133400"/>
            </a:xfrm>
            <a:prstGeom prst="ellipse">
              <a:avLst/>
            </a:prstGeom>
            <a:noFill/>
            <a:ln w="9525" cap="flat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>
              <a:off x="-137125" y="658975"/>
              <a:ext cx="1649100" cy="1649100"/>
            </a:xfrm>
            <a:prstGeom prst="ellipse">
              <a:avLst/>
            </a:prstGeom>
            <a:noFill/>
            <a:ln w="9525" cap="flat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>
              <a:off x="313650" y="1109750"/>
              <a:ext cx="747600" cy="747600"/>
            </a:xfrm>
            <a:prstGeom prst="ellipse">
              <a:avLst/>
            </a:prstGeom>
            <a:noFill/>
            <a:ln w="9525" cap="flat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Google Shape;28;p3"/>
          <p:cNvSpPr txBox="1">
            <a:spLocks noGrp="1"/>
          </p:cNvSpPr>
          <p:nvPr>
            <p:ph type="ctrTitle"/>
          </p:nvPr>
        </p:nvSpPr>
        <p:spPr>
          <a:xfrm>
            <a:off x="2569800" y="2236800"/>
            <a:ext cx="4004400" cy="956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subTitle" idx="1"/>
          </p:nvPr>
        </p:nvSpPr>
        <p:spPr>
          <a:xfrm>
            <a:off x="2569800" y="3188701"/>
            <a:ext cx="4004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grpSp>
        <p:nvGrpSpPr>
          <p:cNvPr id="30" name="Google Shape;30;p3"/>
          <p:cNvGrpSpPr/>
          <p:nvPr/>
        </p:nvGrpSpPr>
        <p:grpSpPr>
          <a:xfrm>
            <a:off x="764825" y="439375"/>
            <a:ext cx="1924500" cy="1924500"/>
            <a:chOff x="6680825" y="2549350"/>
            <a:chExt cx="1539600" cy="1539600"/>
          </a:xfrm>
        </p:grpSpPr>
        <p:sp>
          <p:nvSpPr>
            <p:cNvPr id="31" name="Google Shape;31;p3"/>
            <p:cNvSpPr/>
            <p:nvPr/>
          </p:nvSpPr>
          <p:spPr>
            <a:xfrm>
              <a:off x="6825669" y="2694194"/>
              <a:ext cx="1249800" cy="1249800"/>
            </a:xfrm>
            <a:prstGeom prst="ellipse">
              <a:avLst/>
            </a:prstGeom>
            <a:solidFill>
              <a:srgbClr val="666666">
                <a:alpha val="526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6894850" y="2763375"/>
              <a:ext cx="1111200" cy="1111200"/>
            </a:xfrm>
            <a:prstGeom prst="ellipse">
              <a:avLst/>
            </a:prstGeom>
            <a:solidFill>
              <a:srgbClr val="666666">
                <a:alpha val="526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6680825" y="2549350"/>
              <a:ext cx="1539600" cy="1539600"/>
            </a:xfrm>
            <a:prstGeom prst="donut">
              <a:avLst>
                <a:gd name="adj" fmla="val 495"/>
              </a:avLst>
            </a:prstGeom>
            <a:solidFill>
              <a:srgbClr val="666666">
                <a:alpha val="526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oogle Shape;35;p4"/>
          <p:cNvGrpSpPr/>
          <p:nvPr/>
        </p:nvGrpSpPr>
        <p:grpSpPr>
          <a:xfrm>
            <a:off x="818844" y="502333"/>
            <a:ext cx="2324700" cy="2324700"/>
            <a:chOff x="-474900" y="321200"/>
            <a:chExt cx="2324700" cy="2324700"/>
          </a:xfrm>
        </p:grpSpPr>
        <p:sp>
          <p:nvSpPr>
            <p:cNvPr id="36" name="Google Shape;36;p4"/>
            <p:cNvSpPr/>
            <p:nvPr/>
          </p:nvSpPr>
          <p:spPr>
            <a:xfrm>
              <a:off x="-474900" y="321200"/>
              <a:ext cx="2324700" cy="23247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4"/>
            <p:cNvSpPr/>
            <p:nvPr/>
          </p:nvSpPr>
          <p:spPr>
            <a:xfrm>
              <a:off x="120725" y="916825"/>
              <a:ext cx="1133400" cy="11334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4"/>
            <p:cNvSpPr/>
            <p:nvPr/>
          </p:nvSpPr>
          <p:spPr>
            <a:xfrm>
              <a:off x="-137125" y="658975"/>
              <a:ext cx="1649100" cy="16491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4"/>
            <p:cNvSpPr/>
            <p:nvPr/>
          </p:nvSpPr>
          <p:spPr>
            <a:xfrm>
              <a:off x="313650" y="1109750"/>
              <a:ext cx="747600" cy="7476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" name="Google Shape;40;p4"/>
          <p:cNvSpPr/>
          <p:nvPr/>
        </p:nvSpPr>
        <p:spPr>
          <a:xfrm>
            <a:off x="1794525" y="-407900"/>
            <a:ext cx="5959200" cy="5959200"/>
          </a:xfrm>
          <a:prstGeom prst="ellipse">
            <a:avLst/>
          </a:prstGeom>
          <a:solidFill>
            <a:srgbClr val="000000">
              <a:alpha val="653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4"/>
          <p:cNvSpPr/>
          <p:nvPr/>
        </p:nvSpPr>
        <p:spPr>
          <a:xfrm>
            <a:off x="8556000" y="4576450"/>
            <a:ext cx="435600" cy="4356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4"/>
          <p:cNvSpPr txBox="1">
            <a:spLocks noGrp="1"/>
          </p:cNvSpPr>
          <p:nvPr>
            <p:ph type="body" idx="1"/>
          </p:nvPr>
        </p:nvSpPr>
        <p:spPr>
          <a:xfrm>
            <a:off x="2385525" y="1310550"/>
            <a:ext cx="4777200" cy="3265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93700" rtl="0">
              <a:spcBef>
                <a:spcPts val="600"/>
              </a:spcBef>
              <a:spcAft>
                <a:spcPts val="0"/>
              </a:spcAft>
              <a:buSzPts val="2600"/>
              <a:buFont typeface="Poppins"/>
              <a:buChar char="￮"/>
              <a:defRPr sz="2600" b="1"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393700" rtl="0">
              <a:spcBef>
                <a:spcPts val="0"/>
              </a:spcBef>
              <a:spcAft>
                <a:spcPts val="0"/>
              </a:spcAft>
              <a:buSzPts val="2600"/>
              <a:buFont typeface="Poppins"/>
              <a:buChar char="￮"/>
              <a:defRPr sz="2600" b="1">
                <a:latin typeface="Poppins"/>
                <a:ea typeface="Poppins"/>
                <a:cs typeface="Poppins"/>
                <a:sym typeface="Poppins"/>
              </a:defRPr>
            </a:lvl2pPr>
            <a:lvl3pPr marL="1371600" lvl="2" indent="-393700" rtl="0">
              <a:spcBef>
                <a:spcPts val="0"/>
              </a:spcBef>
              <a:spcAft>
                <a:spcPts val="0"/>
              </a:spcAft>
              <a:buSzPts val="2600"/>
              <a:buFont typeface="Poppins"/>
              <a:buChar char="￮"/>
              <a:defRPr sz="2600" b="1">
                <a:latin typeface="Poppins"/>
                <a:ea typeface="Poppins"/>
                <a:cs typeface="Poppins"/>
                <a:sym typeface="Poppins"/>
              </a:defRPr>
            </a:lvl3pPr>
            <a:lvl4pPr marL="1828800" lvl="3" indent="-393700" rtl="0">
              <a:spcBef>
                <a:spcPts val="0"/>
              </a:spcBef>
              <a:spcAft>
                <a:spcPts val="0"/>
              </a:spcAft>
              <a:buSzPts val="2600"/>
              <a:buFont typeface="Poppins"/>
              <a:buChar char="●"/>
              <a:defRPr sz="2600" b="1">
                <a:latin typeface="Poppins"/>
                <a:ea typeface="Poppins"/>
                <a:cs typeface="Poppins"/>
                <a:sym typeface="Poppins"/>
              </a:defRPr>
            </a:lvl4pPr>
            <a:lvl5pPr marL="2286000" lvl="4" indent="-393700" rtl="0">
              <a:spcBef>
                <a:spcPts val="0"/>
              </a:spcBef>
              <a:spcAft>
                <a:spcPts val="0"/>
              </a:spcAft>
              <a:buSzPts val="2600"/>
              <a:buFont typeface="Poppins"/>
              <a:buChar char="○"/>
              <a:defRPr sz="2600" b="1">
                <a:latin typeface="Poppins"/>
                <a:ea typeface="Poppins"/>
                <a:cs typeface="Poppins"/>
                <a:sym typeface="Poppins"/>
              </a:defRPr>
            </a:lvl5pPr>
            <a:lvl6pPr marL="2743200" lvl="5" indent="-393700" rtl="0">
              <a:spcBef>
                <a:spcPts val="0"/>
              </a:spcBef>
              <a:spcAft>
                <a:spcPts val="0"/>
              </a:spcAft>
              <a:buSzPts val="2600"/>
              <a:buFont typeface="Poppins"/>
              <a:buChar char="■"/>
              <a:defRPr sz="2600" b="1">
                <a:latin typeface="Poppins"/>
                <a:ea typeface="Poppins"/>
                <a:cs typeface="Poppins"/>
                <a:sym typeface="Poppins"/>
              </a:defRPr>
            </a:lvl6pPr>
            <a:lvl7pPr marL="3200400" lvl="6" indent="-393700" rtl="0">
              <a:spcBef>
                <a:spcPts val="0"/>
              </a:spcBef>
              <a:spcAft>
                <a:spcPts val="0"/>
              </a:spcAft>
              <a:buSzPts val="2600"/>
              <a:buFont typeface="Poppins"/>
              <a:buChar char="●"/>
              <a:defRPr sz="2600" b="1">
                <a:latin typeface="Poppins"/>
                <a:ea typeface="Poppins"/>
                <a:cs typeface="Poppins"/>
                <a:sym typeface="Poppins"/>
              </a:defRPr>
            </a:lvl7pPr>
            <a:lvl8pPr marL="3657600" lvl="7" indent="-393700" rtl="0">
              <a:spcBef>
                <a:spcPts val="0"/>
              </a:spcBef>
              <a:spcAft>
                <a:spcPts val="0"/>
              </a:spcAft>
              <a:buSzPts val="2600"/>
              <a:buFont typeface="Poppins"/>
              <a:buChar char="○"/>
              <a:defRPr sz="2600" b="1">
                <a:latin typeface="Poppins"/>
                <a:ea typeface="Poppins"/>
                <a:cs typeface="Poppins"/>
                <a:sym typeface="Poppins"/>
              </a:defRPr>
            </a:lvl8pPr>
            <a:lvl9pPr marL="4114800" lvl="8" indent="-393700">
              <a:spcBef>
                <a:spcPts val="0"/>
              </a:spcBef>
              <a:spcAft>
                <a:spcPts val="0"/>
              </a:spcAft>
              <a:buSzPts val="2600"/>
              <a:buFont typeface="Poppins"/>
              <a:buChar char="■"/>
              <a:defRPr sz="2600" b="1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43" name="Google Shape;43;p4"/>
          <p:cNvSpPr txBox="1"/>
          <p:nvPr/>
        </p:nvSpPr>
        <p:spPr>
          <a:xfrm>
            <a:off x="1599200" y="1326625"/>
            <a:ext cx="7641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1">
                <a:latin typeface="Poppins"/>
                <a:ea typeface="Poppins"/>
                <a:cs typeface="Poppins"/>
                <a:sym typeface="Poppins"/>
              </a:rPr>
              <a:t>“</a:t>
            </a:r>
            <a:endParaRPr sz="7200" b="1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4" name="Google Shape;44;p4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5"/>
          <p:cNvSpPr/>
          <p:nvPr/>
        </p:nvSpPr>
        <p:spPr>
          <a:xfrm>
            <a:off x="6081700" y="764000"/>
            <a:ext cx="3615600" cy="3615600"/>
          </a:xfrm>
          <a:prstGeom prst="ellipse">
            <a:avLst/>
          </a:prstGeom>
          <a:noFill/>
          <a:ln w="9525" cap="flat" cmpd="sng">
            <a:solidFill>
              <a:srgbClr val="E8E8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" name="Google Shape;47;p5"/>
          <p:cNvGrpSpPr/>
          <p:nvPr/>
        </p:nvGrpSpPr>
        <p:grpSpPr>
          <a:xfrm>
            <a:off x="-442731" y="337284"/>
            <a:ext cx="2324700" cy="2324700"/>
            <a:chOff x="-474900" y="321200"/>
            <a:chExt cx="2324700" cy="2324700"/>
          </a:xfrm>
        </p:grpSpPr>
        <p:sp>
          <p:nvSpPr>
            <p:cNvPr id="48" name="Google Shape;48;p5"/>
            <p:cNvSpPr/>
            <p:nvPr/>
          </p:nvSpPr>
          <p:spPr>
            <a:xfrm>
              <a:off x="-474900" y="321200"/>
              <a:ext cx="2324700" cy="23247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5"/>
            <p:cNvSpPr/>
            <p:nvPr/>
          </p:nvSpPr>
          <p:spPr>
            <a:xfrm>
              <a:off x="120725" y="916825"/>
              <a:ext cx="1133400" cy="11334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5"/>
            <p:cNvSpPr/>
            <p:nvPr/>
          </p:nvSpPr>
          <p:spPr>
            <a:xfrm>
              <a:off x="-137125" y="658975"/>
              <a:ext cx="1649100" cy="16491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>
              <a:off x="313650" y="1109750"/>
              <a:ext cx="747600" cy="7476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5"/>
          <p:cNvSpPr/>
          <p:nvPr/>
        </p:nvSpPr>
        <p:spPr>
          <a:xfrm>
            <a:off x="8556000" y="4576450"/>
            <a:ext cx="435600" cy="4356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title"/>
          </p:nvPr>
        </p:nvSpPr>
        <p:spPr>
          <a:xfrm>
            <a:off x="457200" y="1166125"/>
            <a:ext cx="5220300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body" idx="1"/>
          </p:nvPr>
        </p:nvSpPr>
        <p:spPr>
          <a:xfrm>
            <a:off x="1069625" y="1958050"/>
            <a:ext cx="4608000" cy="2618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30200">
              <a:spcBef>
                <a:spcPts val="600"/>
              </a:spcBef>
              <a:spcAft>
                <a:spcPts val="0"/>
              </a:spcAft>
              <a:buSzPts val="1600"/>
              <a:buChar char="￮"/>
              <a:defRPr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￮"/>
              <a:defRPr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￮"/>
              <a:defRPr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6" name="Google Shape;56;p5"/>
          <p:cNvSpPr/>
          <p:nvPr/>
        </p:nvSpPr>
        <p:spPr>
          <a:xfrm>
            <a:off x="6272900" y="955200"/>
            <a:ext cx="3233100" cy="3233100"/>
          </a:xfrm>
          <a:prstGeom prst="ellipse">
            <a:avLst/>
          </a:prstGeom>
          <a:solidFill>
            <a:srgbClr val="000000">
              <a:alpha val="653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 + big image">
  <p:cSld name="TITLE_AND_BODY_1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6"/>
          <p:cNvSpPr/>
          <p:nvPr/>
        </p:nvSpPr>
        <p:spPr>
          <a:xfrm>
            <a:off x="5142675" y="358375"/>
            <a:ext cx="4426800" cy="4426800"/>
          </a:xfrm>
          <a:prstGeom prst="ellipse">
            <a:avLst/>
          </a:prstGeom>
          <a:noFill/>
          <a:ln w="9525" cap="flat" cmpd="sng">
            <a:solidFill>
              <a:srgbClr val="E8E8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6"/>
          <p:cNvSpPr/>
          <p:nvPr/>
        </p:nvSpPr>
        <p:spPr>
          <a:xfrm>
            <a:off x="5376775" y="592475"/>
            <a:ext cx="3958500" cy="3958500"/>
          </a:xfrm>
          <a:prstGeom prst="ellipse">
            <a:avLst/>
          </a:prstGeom>
          <a:solidFill>
            <a:srgbClr val="000000">
              <a:alpha val="653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0" name="Google Shape;60;p6"/>
          <p:cNvGrpSpPr/>
          <p:nvPr/>
        </p:nvGrpSpPr>
        <p:grpSpPr>
          <a:xfrm>
            <a:off x="-442731" y="337284"/>
            <a:ext cx="2324700" cy="2324700"/>
            <a:chOff x="-474900" y="321200"/>
            <a:chExt cx="2324700" cy="2324700"/>
          </a:xfrm>
        </p:grpSpPr>
        <p:sp>
          <p:nvSpPr>
            <p:cNvPr id="61" name="Google Shape;61;p6"/>
            <p:cNvSpPr/>
            <p:nvPr/>
          </p:nvSpPr>
          <p:spPr>
            <a:xfrm>
              <a:off x="-474900" y="321200"/>
              <a:ext cx="2324700" cy="23247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6"/>
            <p:cNvSpPr/>
            <p:nvPr/>
          </p:nvSpPr>
          <p:spPr>
            <a:xfrm>
              <a:off x="120725" y="916825"/>
              <a:ext cx="1133400" cy="11334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6"/>
            <p:cNvSpPr/>
            <p:nvPr/>
          </p:nvSpPr>
          <p:spPr>
            <a:xfrm>
              <a:off x="-137125" y="658975"/>
              <a:ext cx="1649100" cy="16491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6"/>
            <p:cNvSpPr/>
            <p:nvPr/>
          </p:nvSpPr>
          <p:spPr>
            <a:xfrm>
              <a:off x="313650" y="1109750"/>
              <a:ext cx="747600" cy="7476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5" name="Google Shape;65;p6"/>
          <p:cNvSpPr/>
          <p:nvPr/>
        </p:nvSpPr>
        <p:spPr>
          <a:xfrm>
            <a:off x="8556000" y="4576450"/>
            <a:ext cx="435600" cy="4356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6"/>
          <p:cNvSpPr txBox="1">
            <a:spLocks noGrp="1"/>
          </p:cNvSpPr>
          <p:nvPr>
            <p:ph type="title"/>
          </p:nvPr>
        </p:nvSpPr>
        <p:spPr>
          <a:xfrm>
            <a:off x="457200" y="1166125"/>
            <a:ext cx="4504800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6"/>
          <p:cNvSpPr txBox="1">
            <a:spLocks noGrp="1"/>
          </p:cNvSpPr>
          <p:nvPr>
            <p:ph type="body" idx="1"/>
          </p:nvPr>
        </p:nvSpPr>
        <p:spPr>
          <a:xfrm>
            <a:off x="985679" y="1958050"/>
            <a:ext cx="3976500" cy="2618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￮"/>
              <a:defRPr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￮"/>
              <a:defRPr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￮"/>
              <a:defRPr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68" name="Google Shape;68;p6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7"/>
          <p:cNvGrpSpPr/>
          <p:nvPr/>
        </p:nvGrpSpPr>
        <p:grpSpPr>
          <a:xfrm>
            <a:off x="-442731" y="337284"/>
            <a:ext cx="2324700" cy="2324700"/>
            <a:chOff x="-474900" y="321200"/>
            <a:chExt cx="2324700" cy="2324700"/>
          </a:xfrm>
        </p:grpSpPr>
        <p:sp>
          <p:nvSpPr>
            <p:cNvPr id="71" name="Google Shape;71;p7"/>
            <p:cNvSpPr/>
            <p:nvPr/>
          </p:nvSpPr>
          <p:spPr>
            <a:xfrm>
              <a:off x="-474900" y="321200"/>
              <a:ext cx="2324700" cy="23247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7"/>
            <p:cNvSpPr/>
            <p:nvPr/>
          </p:nvSpPr>
          <p:spPr>
            <a:xfrm>
              <a:off x="120725" y="916825"/>
              <a:ext cx="1133400" cy="11334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7"/>
            <p:cNvSpPr/>
            <p:nvPr/>
          </p:nvSpPr>
          <p:spPr>
            <a:xfrm>
              <a:off x="-137125" y="658975"/>
              <a:ext cx="1649100" cy="16491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7"/>
            <p:cNvSpPr/>
            <p:nvPr/>
          </p:nvSpPr>
          <p:spPr>
            <a:xfrm>
              <a:off x="313650" y="1109750"/>
              <a:ext cx="747600" cy="7476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5" name="Google Shape;75;p7"/>
          <p:cNvSpPr/>
          <p:nvPr/>
        </p:nvSpPr>
        <p:spPr>
          <a:xfrm>
            <a:off x="8556000" y="4576450"/>
            <a:ext cx="435600" cy="4356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7"/>
          <p:cNvSpPr txBox="1">
            <a:spLocks noGrp="1"/>
          </p:cNvSpPr>
          <p:nvPr>
            <p:ph type="title"/>
          </p:nvPr>
        </p:nvSpPr>
        <p:spPr>
          <a:xfrm>
            <a:off x="457200" y="1166125"/>
            <a:ext cx="5220300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7"/>
          <p:cNvSpPr txBox="1">
            <a:spLocks noGrp="1"/>
          </p:cNvSpPr>
          <p:nvPr>
            <p:ph type="body" idx="1"/>
          </p:nvPr>
        </p:nvSpPr>
        <p:spPr>
          <a:xfrm>
            <a:off x="1069625" y="1958050"/>
            <a:ext cx="2236800" cy="2618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600"/>
              </a:spcBef>
              <a:spcAft>
                <a:spcPts val="0"/>
              </a:spcAft>
              <a:buSzPts val="1400"/>
              <a:buChar char="￮"/>
              <a:defRPr sz="14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￮"/>
              <a:defRPr sz="14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￮"/>
              <a:defRPr sz="14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78" name="Google Shape;78;p7"/>
          <p:cNvSpPr txBox="1">
            <a:spLocks noGrp="1"/>
          </p:cNvSpPr>
          <p:nvPr>
            <p:ph type="body" idx="2"/>
          </p:nvPr>
        </p:nvSpPr>
        <p:spPr>
          <a:xfrm>
            <a:off x="3440857" y="1958050"/>
            <a:ext cx="2236800" cy="2618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600"/>
              </a:spcBef>
              <a:spcAft>
                <a:spcPts val="0"/>
              </a:spcAft>
              <a:buSzPts val="1400"/>
              <a:buChar char="￮"/>
              <a:defRPr sz="14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￮"/>
              <a:defRPr sz="14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￮"/>
              <a:defRPr sz="14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79" name="Google Shape;79;p7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0" name="Google Shape;80;p7"/>
          <p:cNvSpPr/>
          <p:nvPr/>
        </p:nvSpPr>
        <p:spPr>
          <a:xfrm>
            <a:off x="6081700" y="764000"/>
            <a:ext cx="3615600" cy="3615600"/>
          </a:xfrm>
          <a:prstGeom prst="ellipse">
            <a:avLst/>
          </a:prstGeom>
          <a:noFill/>
          <a:ln w="9525" cap="flat" cmpd="sng">
            <a:solidFill>
              <a:srgbClr val="E8E8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7"/>
          <p:cNvSpPr/>
          <p:nvPr/>
        </p:nvSpPr>
        <p:spPr>
          <a:xfrm>
            <a:off x="6272900" y="955200"/>
            <a:ext cx="3233100" cy="3233100"/>
          </a:xfrm>
          <a:prstGeom prst="ellipse">
            <a:avLst/>
          </a:prstGeom>
          <a:solidFill>
            <a:srgbClr val="000000">
              <a:alpha val="653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oogle Shape;83;p8"/>
          <p:cNvGrpSpPr/>
          <p:nvPr/>
        </p:nvGrpSpPr>
        <p:grpSpPr>
          <a:xfrm>
            <a:off x="-442731" y="337284"/>
            <a:ext cx="2324700" cy="2324700"/>
            <a:chOff x="-474900" y="321200"/>
            <a:chExt cx="2324700" cy="2324700"/>
          </a:xfrm>
        </p:grpSpPr>
        <p:sp>
          <p:nvSpPr>
            <p:cNvPr id="84" name="Google Shape;84;p8"/>
            <p:cNvSpPr/>
            <p:nvPr/>
          </p:nvSpPr>
          <p:spPr>
            <a:xfrm>
              <a:off x="-474900" y="321200"/>
              <a:ext cx="2324700" cy="23247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>
              <a:off x="120725" y="916825"/>
              <a:ext cx="1133400" cy="11334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>
              <a:off x="-137125" y="658975"/>
              <a:ext cx="1649100" cy="16491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313650" y="1109750"/>
              <a:ext cx="747600" cy="7476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" name="Google Shape;88;p8"/>
          <p:cNvSpPr/>
          <p:nvPr/>
        </p:nvSpPr>
        <p:spPr>
          <a:xfrm>
            <a:off x="8556000" y="4576450"/>
            <a:ext cx="435600" cy="4356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8"/>
          <p:cNvSpPr txBox="1">
            <a:spLocks noGrp="1"/>
          </p:cNvSpPr>
          <p:nvPr>
            <p:ph type="title"/>
          </p:nvPr>
        </p:nvSpPr>
        <p:spPr>
          <a:xfrm>
            <a:off x="457200" y="1166125"/>
            <a:ext cx="5220300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8"/>
          <p:cNvSpPr txBox="1">
            <a:spLocks noGrp="1"/>
          </p:cNvSpPr>
          <p:nvPr>
            <p:ph type="body" idx="1"/>
          </p:nvPr>
        </p:nvSpPr>
        <p:spPr>
          <a:xfrm>
            <a:off x="1069625" y="1958050"/>
            <a:ext cx="1485300" cy="2618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298450" rtl="0">
              <a:spcBef>
                <a:spcPts val="600"/>
              </a:spcBef>
              <a:spcAft>
                <a:spcPts val="0"/>
              </a:spcAft>
              <a:buSzPts val="1100"/>
              <a:buChar char="￮"/>
              <a:defRPr sz="1100"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￮"/>
              <a:defRPr sz="1100"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￮"/>
              <a:defRPr sz="1100"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  <p:sp>
        <p:nvSpPr>
          <p:cNvPr id="91" name="Google Shape;91;p8"/>
          <p:cNvSpPr txBox="1">
            <a:spLocks noGrp="1"/>
          </p:cNvSpPr>
          <p:nvPr>
            <p:ph type="body" idx="2"/>
          </p:nvPr>
        </p:nvSpPr>
        <p:spPr>
          <a:xfrm>
            <a:off x="2630936" y="1958050"/>
            <a:ext cx="1485300" cy="2618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298450" rtl="0">
              <a:spcBef>
                <a:spcPts val="600"/>
              </a:spcBef>
              <a:spcAft>
                <a:spcPts val="0"/>
              </a:spcAft>
              <a:buSzPts val="1100"/>
              <a:buChar char="￮"/>
              <a:defRPr sz="1100"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￮"/>
              <a:defRPr sz="1100"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￮"/>
              <a:defRPr sz="1100"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  <p:sp>
        <p:nvSpPr>
          <p:cNvPr id="92" name="Google Shape;92;p8"/>
          <p:cNvSpPr txBox="1">
            <a:spLocks noGrp="1"/>
          </p:cNvSpPr>
          <p:nvPr>
            <p:ph type="body" idx="3"/>
          </p:nvPr>
        </p:nvSpPr>
        <p:spPr>
          <a:xfrm>
            <a:off x="4192246" y="1958050"/>
            <a:ext cx="1485300" cy="2618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298450" rtl="0">
              <a:spcBef>
                <a:spcPts val="600"/>
              </a:spcBef>
              <a:spcAft>
                <a:spcPts val="0"/>
              </a:spcAft>
              <a:buSzPts val="1100"/>
              <a:buChar char="￮"/>
              <a:defRPr sz="1100"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￮"/>
              <a:defRPr sz="1100"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￮"/>
              <a:defRPr sz="1100"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  <p:sp>
        <p:nvSpPr>
          <p:cNvPr id="93" name="Google Shape;93;p8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4" name="Google Shape;94;p8"/>
          <p:cNvSpPr/>
          <p:nvPr/>
        </p:nvSpPr>
        <p:spPr>
          <a:xfrm>
            <a:off x="6081700" y="764000"/>
            <a:ext cx="3615600" cy="3615600"/>
          </a:xfrm>
          <a:prstGeom prst="ellipse">
            <a:avLst/>
          </a:prstGeom>
          <a:noFill/>
          <a:ln w="9525" cap="flat" cmpd="sng">
            <a:solidFill>
              <a:srgbClr val="E8E8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8"/>
          <p:cNvSpPr/>
          <p:nvPr/>
        </p:nvSpPr>
        <p:spPr>
          <a:xfrm>
            <a:off x="6272900" y="955200"/>
            <a:ext cx="3233100" cy="3233100"/>
          </a:xfrm>
          <a:prstGeom prst="ellipse">
            <a:avLst/>
          </a:prstGeom>
          <a:solidFill>
            <a:srgbClr val="000000">
              <a:alpha val="653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" name="Google Shape;97;p9"/>
          <p:cNvGrpSpPr/>
          <p:nvPr/>
        </p:nvGrpSpPr>
        <p:grpSpPr>
          <a:xfrm>
            <a:off x="-442731" y="337284"/>
            <a:ext cx="2324700" cy="2324700"/>
            <a:chOff x="-474900" y="321200"/>
            <a:chExt cx="2324700" cy="2324700"/>
          </a:xfrm>
        </p:grpSpPr>
        <p:sp>
          <p:nvSpPr>
            <p:cNvPr id="98" name="Google Shape;98;p9"/>
            <p:cNvSpPr/>
            <p:nvPr/>
          </p:nvSpPr>
          <p:spPr>
            <a:xfrm>
              <a:off x="-474900" y="321200"/>
              <a:ext cx="2324700" cy="23247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9"/>
            <p:cNvSpPr/>
            <p:nvPr/>
          </p:nvSpPr>
          <p:spPr>
            <a:xfrm>
              <a:off x="120725" y="916825"/>
              <a:ext cx="1133400" cy="11334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9"/>
            <p:cNvSpPr/>
            <p:nvPr/>
          </p:nvSpPr>
          <p:spPr>
            <a:xfrm>
              <a:off x="-137125" y="658975"/>
              <a:ext cx="1649100" cy="16491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9"/>
            <p:cNvSpPr/>
            <p:nvPr/>
          </p:nvSpPr>
          <p:spPr>
            <a:xfrm>
              <a:off x="313650" y="1109750"/>
              <a:ext cx="747600" cy="7476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2" name="Google Shape;102;p9"/>
          <p:cNvSpPr/>
          <p:nvPr/>
        </p:nvSpPr>
        <p:spPr>
          <a:xfrm>
            <a:off x="8556000" y="4576450"/>
            <a:ext cx="435600" cy="4356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9"/>
          <p:cNvSpPr txBox="1">
            <a:spLocks noGrp="1"/>
          </p:cNvSpPr>
          <p:nvPr>
            <p:ph type="title"/>
          </p:nvPr>
        </p:nvSpPr>
        <p:spPr>
          <a:xfrm>
            <a:off x="457200" y="1166125"/>
            <a:ext cx="5220300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9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0"/>
          <p:cNvGrpSpPr/>
          <p:nvPr/>
        </p:nvGrpSpPr>
        <p:grpSpPr>
          <a:xfrm>
            <a:off x="308378" y="3811995"/>
            <a:ext cx="1844185" cy="1844185"/>
            <a:chOff x="-474900" y="321200"/>
            <a:chExt cx="2324700" cy="2324700"/>
          </a:xfrm>
        </p:grpSpPr>
        <p:sp>
          <p:nvSpPr>
            <p:cNvPr id="107" name="Google Shape;107;p10"/>
            <p:cNvSpPr/>
            <p:nvPr/>
          </p:nvSpPr>
          <p:spPr>
            <a:xfrm>
              <a:off x="-474900" y="321200"/>
              <a:ext cx="2324700" cy="23247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0"/>
            <p:cNvSpPr/>
            <p:nvPr/>
          </p:nvSpPr>
          <p:spPr>
            <a:xfrm>
              <a:off x="120725" y="916825"/>
              <a:ext cx="1133400" cy="11334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0"/>
            <p:cNvSpPr/>
            <p:nvPr/>
          </p:nvSpPr>
          <p:spPr>
            <a:xfrm>
              <a:off x="-137125" y="658975"/>
              <a:ext cx="1649100" cy="16491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0"/>
            <p:cNvSpPr/>
            <p:nvPr/>
          </p:nvSpPr>
          <p:spPr>
            <a:xfrm>
              <a:off x="313650" y="1109750"/>
              <a:ext cx="747600" cy="7476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1" name="Google Shape;111;p10"/>
          <p:cNvSpPr/>
          <p:nvPr/>
        </p:nvSpPr>
        <p:spPr>
          <a:xfrm>
            <a:off x="8556000" y="4576450"/>
            <a:ext cx="435600" cy="4356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10"/>
          <p:cNvSpPr txBox="1">
            <a:spLocks noGrp="1"/>
          </p:cNvSpPr>
          <p:nvPr>
            <p:ph type="body" idx="1"/>
          </p:nvPr>
        </p:nvSpPr>
        <p:spPr>
          <a:xfrm>
            <a:off x="1069625" y="4406300"/>
            <a:ext cx="4608000" cy="519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marL="457200" lvl="0" indent="-228600">
              <a:spcBef>
                <a:spcPts val="360"/>
              </a:spcBef>
              <a:spcAft>
                <a:spcPts val="0"/>
              </a:spcAft>
              <a:buSzPts val="1400"/>
              <a:buNone/>
              <a:defRPr sz="1400"/>
            </a:lvl1pPr>
          </a:lstStyle>
          <a:p>
            <a:endParaRPr/>
          </a:p>
        </p:txBody>
      </p:sp>
      <p:sp>
        <p:nvSpPr>
          <p:cNvPr id="113" name="Google Shape;113;p10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 sz="10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buNone/>
              <a:defRPr sz="10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buNone/>
              <a:defRPr sz="10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buNone/>
              <a:defRPr sz="10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buNone/>
              <a:defRPr sz="10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buNone/>
              <a:defRPr sz="10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buNone/>
              <a:defRPr sz="10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buNone/>
              <a:defRPr sz="10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buNone/>
              <a:defRPr sz="10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457200" y="1166125"/>
            <a:ext cx="5220300" cy="6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1069625" y="1958050"/>
            <a:ext cx="4608300" cy="26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30200">
              <a:spcBef>
                <a:spcPts val="60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￮"/>
              <a:defRPr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￮"/>
              <a:defRPr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￮"/>
              <a:defRPr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●"/>
              <a:defRPr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○"/>
              <a:defRPr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■"/>
              <a:defRPr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●"/>
              <a:defRPr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○"/>
              <a:defRPr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■"/>
              <a:defRPr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impactbnd.com/blog/problems-with-wordpress" TargetMode="External"/><Relationship Id="rId3" Type="http://schemas.openxmlformats.org/officeDocument/2006/relationships/image" Target="../media/image15.svg"/><Relationship Id="rId7" Type="http://schemas.openxmlformats.org/officeDocument/2006/relationships/image" Target="../media/image19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hopify.com.au/partners/blog/using-animation-to-improve-mobile-app-user-experience" TargetMode="External"/><Relationship Id="rId3" Type="http://schemas.openxmlformats.org/officeDocument/2006/relationships/hyperlink" Target="https://www.stonetemple.com/mobile-vs-desktop-usage-study/" TargetMode="External"/><Relationship Id="rId7" Type="http://schemas.openxmlformats.org/officeDocument/2006/relationships/hyperlink" Target="https://en.wikipedia.org/wiki/Usage_share_of_web_browsers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medium.com/@sarahelson81/how-to-make-a-cross-browser-compatible-website-40796eaeda05" TargetMode="External"/><Relationship Id="rId5" Type="http://schemas.openxmlformats.org/officeDocument/2006/relationships/hyperlink" Target="https://readwrite.com/2011/05/05/5-pros-and-cons-to-the-mobile-desktop/" TargetMode="External"/><Relationship Id="rId4" Type="http://schemas.openxmlformats.org/officeDocument/2006/relationships/hyperlink" Target="https://www.stonetemple.com/mobile-vs-desktop-usage-mobile-grows-but-desktop-still-a-big-player-in-2017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mpactbnd.com/blog/problems-with-wordpress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hyperlink" Target="https://readwrite.com/2011/05/05/5-pros-and-cons-to-the-mobile-desktop/" TargetMode="Externa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ontsquirrel.com/fonts/poppins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stonetemple.com/mobile-vs-desktop-usage-study/" TargetMode="External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" Target="slide60.xm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6.xml"/><Relationship Id="rId5" Type="http://schemas.openxmlformats.org/officeDocument/2006/relationships/hyperlink" Target="http://www.slidescarnival.com/copyright-and-legal-information" TargetMode="External"/><Relationship Id="rId4" Type="http://schemas.openxmlformats.org/officeDocument/2006/relationships/hyperlink" Target="http://www.slidescarnival.com/help-use-presentation-template" TargetMode="Externa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0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0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gle.com/sheets/about/" TargetMode="External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8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0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0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stonetemple.com/mobile-vs-desktop-usage-mobile-grows-but-desktop-still-a-big-player-in-2017/" TargetMode="External"/><Relationship Id="rId4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ontsquirrel.com/fonts/poppins" TargetMode="External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0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googledocs/status/730087240156643328" TargetMode="External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en.wikipedia.org/wiki/Usage_share_of_web_browsers" TargetMode="External"/><Relationship Id="rId5" Type="http://schemas.openxmlformats.org/officeDocument/2006/relationships/image" Target="../media/image10.png"/><Relationship Id="rId4" Type="http://schemas.openxmlformats.org/officeDocument/2006/relationships/hyperlink" Target="https://medium.com/@sarahelson81/how-to-make-a-cross-browser-compatible-website-40796eaeda05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.gif"/><Relationship Id="rId5" Type="http://schemas.openxmlformats.org/officeDocument/2006/relationships/image" Target="../media/image12.gif"/><Relationship Id="rId4" Type="http://schemas.openxmlformats.org/officeDocument/2006/relationships/hyperlink" Target="https://www.shopify.com.au/partners/blog/using-animation-to-improve-mobile-app-user-experience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readwrite.com/2011/05/05/5-pros-and-cons-to-the-mobile-desktop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4"/>
          <p:cNvSpPr txBox="1">
            <a:spLocks noGrp="1"/>
          </p:cNvSpPr>
          <p:nvPr>
            <p:ph type="ctrTitle"/>
          </p:nvPr>
        </p:nvSpPr>
        <p:spPr>
          <a:xfrm>
            <a:off x="2211600" y="1991850"/>
            <a:ext cx="50316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Presentation Progress</a:t>
            </a:r>
            <a:br>
              <a:rPr lang="en-US" dirty="0"/>
            </a:br>
            <a:r>
              <a:rPr lang="en-US" dirty="0"/>
              <a:t>-Kelvin and Matt</a:t>
            </a:r>
            <a:endParaRPr dirty="0"/>
          </a:p>
        </p:txBody>
      </p:sp>
      <p:grpSp>
        <p:nvGrpSpPr>
          <p:cNvPr id="142" name="Google Shape;142;p14"/>
          <p:cNvGrpSpPr/>
          <p:nvPr/>
        </p:nvGrpSpPr>
        <p:grpSpPr>
          <a:xfrm>
            <a:off x="1311079" y="985525"/>
            <a:ext cx="832106" cy="832102"/>
            <a:chOff x="1923675" y="1633650"/>
            <a:chExt cx="436000" cy="435975"/>
          </a:xfrm>
        </p:grpSpPr>
        <p:sp>
          <p:nvSpPr>
            <p:cNvPr id="143" name="Google Shape;143;p14"/>
            <p:cNvSpPr/>
            <p:nvPr/>
          </p:nvSpPr>
          <p:spPr>
            <a:xfrm>
              <a:off x="2209250" y="1633650"/>
              <a:ext cx="150425" cy="150425"/>
            </a:xfrm>
            <a:custGeom>
              <a:avLst/>
              <a:gdLst/>
              <a:ahLst/>
              <a:cxnLst/>
              <a:rect l="l" t="t" r="r" b="b"/>
              <a:pathLst>
                <a:path w="6017" h="6017" fill="none" extrusionOk="0">
                  <a:moveTo>
                    <a:pt x="5846" y="3605"/>
                  </a:moveTo>
                  <a:lnTo>
                    <a:pt x="2412" y="171"/>
                  </a:lnTo>
                  <a:lnTo>
                    <a:pt x="2412" y="171"/>
                  </a:lnTo>
                  <a:lnTo>
                    <a:pt x="2314" y="98"/>
                  </a:lnTo>
                  <a:lnTo>
                    <a:pt x="2217" y="49"/>
                  </a:lnTo>
                  <a:lnTo>
                    <a:pt x="2095" y="25"/>
                  </a:lnTo>
                  <a:lnTo>
                    <a:pt x="1997" y="1"/>
                  </a:lnTo>
                  <a:lnTo>
                    <a:pt x="1876" y="25"/>
                  </a:lnTo>
                  <a:lnTo>
                    <a:pt x="1778" y="49"/>
                  </a:lnTo>
                  <a:lnTo>
                    <a:pt x="1681" y="98"/>
                  </a:lnTo>
                  <a:lnTo>
                    <a:pt x="1583" y="171"/>
                  </a:lnTo>
                  <a:lnTo>
                    <a:pt x="0" y="1778"/>
                  </a:lnTo>
                  <a:lnTo>
                    <a:pt x="4238" y="6016"/>
                  </a:lnTo>
                  <a:lnTo>
                    <a:pt x="5846" y="4433"/>
                  </a:lnTo>
                  <a:lnTo>
                    <a:pt x="5846" y="4433"/>
                  </a:lnTo>
                  <a:lnTo>
                    <a:pt x="5919" y="4336"/>
                  </a:lnTo>
                  <a:lnTo>
                    <a:pt x="5967" y="4238"/>
                  </a:lnTo>
                  <a:lnTo>
                    <a:pt x="5992" y="4141"/>
                  </a:lnTo>
                  <a:lnTo>
                    <a:pt x="6016" y="4019"/>
                  </a:lnTo>
                  <a:lnTo>
                    <a:pt x="5992" y="3922"/>
                  </a:lnTo>
                  <a:lnTo>
                    <a:pt x="5967" y="3800"/>
                  </a:lnTo>
                  <a:lnTo>
                    <a:pt x="5919" y="3703"/>
                  </a:lnTo>
                  <a:lnTo>
                    <a:pt x="5846" y="3605"/>
                  </a:lnTo>
                  <a:lnTo>
                    <a:pt x="5846" y="3605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4"/>
            <p:cNvSpPr/>
            <p:nvPr/>
          </p:nvSpPr>
          <p:spPr>
            <a:xfrm>
              <a:off x="2019900" y="1757250"/>
              <a:ext cx="261825" cy="261850"/>
            </a:xfrm>
            <a:custGeom>
              <a:avLst/>
              <a:gdLst/>
              <a:ahLst/>
              <a:cxnLst/>
              <a:rect l="l" t="t" r="r" b="b"/>
              <a:pathLst>
                <a:path w="10473" h="10474" fill="none" extrusionOk="0">
                  <a:moveTo>
                    <a:pt x="10473" y="1"/>
                  </a:moveTo>
                  <a:lnTo>
                    <a:pt x="0" y="104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4"/>
            <p:cNvSpPr/>
            <p:nvPr/>
          </p:nvSpPr>
          <p:spPr>
            <a:xfrm>
              <a:off x="1923675" y="1681150"/>
              <a:ext cx="388500" cy="388475"/>
            </a:xfrm>
            <a:custGeom>
              <a:avLst/>
              <a:gdLst/>
              <a:ahLst/>
              <a:cxnLst/>
              <a:rect l="l" t="t" r="r" b="b"/>
              <a:pathLst>
                <a:path w="15540" h="15539" fill="none" extrusionOk="0">
                  <a:moveTo>
                    <a:pt x="11277" y="0"/>
                  </a:moveTo>
                  <a:lnTo>
                    <a:pt x="756" y="10546"/>
                  </a:lnTo>
                  <a:lnTo>
                    <a:pt x="756" y="10546"/>
                  </a:lnTo>
                  <a:lnTo>
                    <a:pt x="683" y="10619"/>
                  </a:lnTo>
                  <a:lnTo>
                    <a:pt x="634" y="10692"/>
                  </a:lnTo>
                  <a:lnTo>
                    <a:pt x="610" y="10765"/>
                  </a:lnTo>
                  <a:lnTo>
                    <a:pt x="585" y="10863"/>
                  </a:lnTo>
                  <a:lnTo>
                    <a:pt x="1" y="14881"/>
                  </a:lnTo>
                  <a:lnTo>
                    <a:pt x="1" y="14881"/>
                  </a:lnTo>
                  <a:lnTo>
                    <a:pt x="1" y="15003"/>
                  </a:lnTo>
                  <a:lnTo>
                    <a:pt x="25" y="15149"/>
                  </a:lnTo>
                  <a:lnTo>
                    <a:pt x="98" y="15271"/>
                  </a:lnTo>
                  <a:lnTo>
                    <a:pt x="171" y="15368"/>
                  </a:lnTo>
                  <a:lnTo>
                    <a:pt x="171" y="15368"/>
                  </a:lnTo>
                  <a:lnTo>
                    <a:pt x="269" y="15441"/>
                  </a:lnTo>
                  <a:lnTo>
                    <a:pt x="366" y="15490"/>
                  </a:lnTo>
                  <a:lnTo>
                    <a:pt x="464" y="15514"/>
                  </a:lnTo>
                  <a:lnTo>
                    <a:pt x="585" y="15539"/>
                  </a:lnTo>
                  <a:lnTo>
                    <a:pt x="585" y="15539"/>
                  </a:lnTo>
                  <a:lnTo>
                    <a:pt x="659" y="15539"/>
                  </a:lnTo>
                  <a:lnTo>
                    <a:pt x="4677" y="14954"/>
                  </a:lnTo>
                  <a:lnTo>
                    <a:pt x="4677" y="14954"/>
                  </a:lnTo>
                  <a:lnTo>
                    <a:pt x="4848" y="14905"/>
                  </a:lnTo>
                  <a:lnTo>
                    <a:pt x="4921" y="14857"/>
                  </a:lnTo>
                  <a:lnTo>
                    <a:pt x="4994" y="14784"/>
                  </a:lnTo>
                  <a:lnTo>
                    <a:pt x="15539" y="4262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4"/>
            <p:cNvSpPr/>
            <p:nvPr/>
          </p:nvSpPr>
          <p:spPr>
            <a:xfrm>
              <a:off x="1974225" y="1711575"/>
              <a:ext cx="261825" cy="261850"/>
            </a:xfrm>
            <a:custGeom>
              <a:avLst/>
              <a:gdLst/>
              <a:ahLst/>
              <a:cxnLst/>
              <a:rect l="l" t="t" r="r" b="b"/>
              <a:pathLst>
                <a:path w="10473" h="10474" fill="none" extrusionOk="0">
                  <a:moveTo>
                    <a:pt x="0" y="10474"/>
                  </a:moveTo>
                  <a:lnTo>
                    <a:pt x="10473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4"/>
            <p:cNvSpPr/>
            <p:nvPr/>
          </p:nvSpPr>
          <p:spPr>
            <a:xfrm>
              <a:off x="1934650" y="2014200"/>
              <a:ext cx="44475" cy="44475"/>
            </a:xfrm>
            <a:custGeom>
              <a:avLst/>
              <a:gdLst/>
              <a:ahLst/>
              <a:cxnLst/>
              <a:rect l="l" t="t" r="r" b="b"/>
              <a:pathLst>
                <a:path w="1779" h="1779" fill="none" extrusionOk="0">
                  <a:moveTo>
                    <a:pt x="1778" y="1778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4"/>
            <p:cNvSpPr/>
            <p:nvPr/>
          </p:nvSpPr>
          <p:spPr>
            <a:xfrm>
              <a:off x="1944375" y="1947225"/>
              <a:ext cx="101725" cy="101700"/>
            </a:xfrm>
            <a:custGeom>
              <a:avLst/>
              <a:gdLst/>
              <a:ahLst/>
              <a:cxnLst/>
              <a:rect l="l" t="t" r="r" b="b"/>
              <a:pathLst>
                <a:path w="4069" h="4068" fill="none" extrusionOk="0">
                  <a:moveTo>
                    <a:pt x="1" y="49"/>
                  </a:moveTo>
                  <a:lnTo>
                    <a:pt x="1" y="49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20" y="4068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8"/>
          <p:cNvSpPr txBox="1">
            <a:spLocks noGrp="1"/>
          </p:cNvSpPr>
          <p:nvPr>
            <p:ph type="ctrTitle"/>
          </p:nvPr>
        </p:nvSpPr>
        <p:spPr>
          <a:xfrm>
            <a:off x="1438575" y="2068752"/>
            <a:ext cx="6266850" cy="95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Design/</a:t>
            </a:r>
            <a:br>
              <a:rPr lang="en-US" dirty="0"/>
            </a:br>
            <a:r>
              <a:rPr lang="en-US" dirty="0"/>
              <a:t>Re-development</a:t>
            </a:r>
            <a:endParaRPr dirty="0"/>
          </a:p>
        </p:txBody>
      </p:sp>
      <p:sp>
        <p:nvSpPr>
          <p:cNvPr id="190" name="Google Shape;190;p18"/>
          <p:cNvSpPr txBox="1">
            <a:spLocks noGrp="1"/>
          </p:cNvSpPr>
          <p:nvPr>
            <p:ph type="subTitle" idx="1"/>
          </p:nvPr>
        </p:nvSpPr>
        <p:spPr>
          <a:xfrm>
            <a:off x="2569800" y="2945526"/>
            <a:ext cx="4004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What did we choose?</a:t>
            </a:r>
            <a:endParaRPr dirty="0"/>
          </a:p>
        </p:txBody>
      </p:sp>
      <p:sp>
        <p:nvSpPr>
          <p:cNvPr id="191" name="Google Shape;191;p18"/>
          <p:cNvSpPr txBox="1"/>
          <p:nvPr/>
        </p:nvSpPr>
        <p:spPr>
          <a:xfrm>
            <a:off x="1030925" y="710500"/>
            <a:ext cx="1392600" cy="13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2</a:t>
            </a:r>
            <a:endParaRPr sz="6000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>
    <p:fade thruBlk="1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8"/>
          <p:cNvSpPr txBox="1">
            <a:spLocks noGrp="1"/>
          </p:cNvSpPr>
          <p:nvPr>
            <p:ph type="ctrTitle"/>
          </p:nvPr>
        </p:nvSpPr>
        <p:spPr>
          <a:xfrm>
            <a:off x="1438575" y="2068752"/>
            <a:ext cx="6266850" cy="95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Content Architecture</a:t>
            </a:r>
            <a:endParaRPr dirty="0"/>
          </a:p>
        </p:txBody>
      </p:sp>
      <p:sp>
        <p:nvSpPr>
          <p:cNvPr id="190" name="Google Shape;190;p18"/>
          <p:cNvSpPr txBox="1">
            <a:spLocks noGrp="1"/>
          </p:cNvSpPr>
          <p:nvPr>
            <p:ph type="subTitle" idx="1"/>
          </p:nvPr>
        </p:nvSpPr>
        <p:spPr>
          <a:xfrm>
            <a:off x="2569800" y="2945526"/>
            <a:ext cx="4004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What are we going to implement?</a:t>
            </a:r>
            <a:endParaRPr dirty="0"/>
          </a:p>
        </p:txBody>
      </p:sp>
      <p:sp>
        <p:nvSpPr>
          <p:cNvPr id="191" name="Google Shape;191;p18"/>
          <p:cNvSpPr txBox="1"/>
          <p:nvPr/>
        </p:nvSpPr>
        <p:spPr>
          <a:xfrm>
            <a:off x="1030925" y="710500"/>
            <a:ext cx="1392600" cy="13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0" b="1" dirty="0">
                <a:solidFill>
                  <a:srgbClr val="FFFFFF"/>
                </a:solidFill>
                <a:latin typeface="Poppins"/>
                <a:cs typeface="Poppins"/>
                <a:sym typeface="Poppins"/>
              </a:rPr>
              <a:t>3</a:t>
            </a:r>
            <a:endParaRPr sz="6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7788363"/>
      </p:ext>
    </p:extLst>
  </p:cSld>
  <p:clrMapOvr>
    <a:masterClrMapping/>
  </p:clrMapOvr>
  <p:transition>
    <p:fade thruBlk="1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8"/>
          <p:cNvSpPr txBox="1">
            <a:spLocks noGrp="1"/>
          </p:cNvSpPr>
          <p:nvPr>
            <p:ph type="ctrTitle"/>
          </p:nvPr>
        </p:nvSpPr>
        <p:spPr>
          <a:xfrm>
            <a:off x="1438575" y="2068752"/>
            <a:ext cx="6266850" cy="95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Teamwork Strategy</a:t>
            </a:r>
            <a:endParaRPr dirty="0"/>
          </a:p>
        </p:txBody>
      </p:sp>
      <p:sp>
        <p:nvSpPr>
          <p:cNvPr id="190" name="Google Shape;190;p18"/>
          <p:cNvSpPr txBox="1">
            <a:spLocks noGrp="1"/>
          </p:cNvSpPr>
          <p:nvPr>
            <p:ph type="subTitle" idx="1"/>
          </p:nvPr>
        </p:nvSpPr>
        <p:spPr>
          <a:xfrm>
            <a:off x="2569800" y="2945526"/>
            <a:ext cx="4004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Our plan!</a:t>
            </a:r>
            <a:endParaRPr dirty="0"/>
          </a:p>
        </p:txBody>
      </p:sp>
      <p:sp>
        <p:nvSpPr>
          <p:cNvPr id="191" name="Google Shape;191;p18"/>
          <p:cNvSpPr txBox="1"/>
          <p:nvPr/>
        </p:nvSpPr>
        <p:spPr>
          <a:xfrm>
            <a:off x="1030925" y="710500"/>
            <a:ext cx="1392600" cy="13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0" b="1" dirty="0">
                <a:solidFill>
                  <a:srgbClr val="FFFFFF"/>
                </a:solidFill>
                <a:latin typeface="Poppins"/>
                <a:cs typeface="Poppins"/>
                <a:sym typeface="Poppins"/>
              </a:rPr>
              <a:t>4</a:t>
            </a:r>
            <a:endParaRPr sz="6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6978368"/>
      </p:ext>
    </p:extLst>
  </p:cSld>
  <p:clrMapOvr>
    <a:masterClrMapping/>
  </p:clrMapOvr>
  <p:transition>
    <p:fade thruBlk="1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0A009-DA48-4485-A4BE-987EEDAA59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1166125"/>
            <a:ext cx="6886575" cy="683100"/>
          </a:xfrm>
        </p:spPr>
        <p:txBody>
          <a:bodyPr/>
          <a:lstStyle/>
          <a:p>
            <a:r>
              <a:rPr lang="en-US" dirty="0"/>
              <a:t>Potential Problems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D818C5-46E7-40C7-A7E2-745AF56EC6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0375" y="1973943"/>
            <a:ext cx="4008791" cy="2618400"/>
          </a:xfrm>
        </p:spPr>
        <p:txBody>
          <a:bodyPr/>
          <a:lstStyle/>
          <a:p>
            <a:r>
              <a:rPr lang="en-US"/>
              <a:t>Comes </a:t>
            </a:r>
            <a:r>
              <a:rPr lang="en-US" dirty="0"/>
              <a:t>With a Steep Learning Curve</a:t>
            </a:r>
          </a:p>
          <a:p>
            <a:endParaRPr lang="en-US" dirty="0"/>
          </a:p>
          <a:p>
            <a:r>
              <a:rPr lang="en-US" dirty="0"/>
              <a:t>Data corruption</a:t>
            </a:r>
          </a:p>
          <a:p>
            <a:endParaRPr lang="en-US" dirty="0"/>
          </a:p>
          <a:p>
            <a:r>
              <a:rPr lang="en-US" dirty="0"/>
              <a:t>Error messages hard to debug</a:t>
            </a:r>
          </a:p>
          <a:p>
            <a:endParaRPr lang="en-US" dirty="0"/>
          </a:p>
          <a:p>
            <a:r>
              <a:rPr lang="en-US" dirty="0"/>
              <a:t>Security Issues with proto-type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158750" indent="0">
              <a:buNone/>
            </a:pP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49859A-4DD3-4A5D-9CD2-58C1A45D637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  <p:pic>
        <p:nvPicPr>
          <p:cNvPr id="13" name="Graphic 12" descr="Puzzle">
            <a:extLst>
              <a:ext uri="{FF2B5EF4-FFF2-40B4-BE49-F238E27FC236}">
                <a16:creationId xmlns:a16="http://schemas.microsoft.com/office/drawing/2014/main" id="{54279217-7CA3-487D-B596-84923B7392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11306" y="2244001"/>
            <a:ext cx="1584638" cy="1584638"/>
          </a:xfrm>
          <a:prstGeom prst="rect">
            <a:avLst/>
          </a:prstGeom>
        </p:spPr>
      </p:pic>
      <p:pic>
        <p:nvPicPr>
          <p:cNvPr id="17" name="Graphic 16" descr="Warning">
            <a:extLst>
              <a:ext uri="{FF2B5EF4-FFF2-40B4-BE49-F238E27FC236}">
                <a16:creationId xmlns:a16="http://schemas.microsoft.com/office/drawing/2014/main" id="{E3411ABE-D54D-4B1F-8778-640DA5B51F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68776" y="1041407"/>
            <a:ext cx="1134849" cy="1134849"/>
          </a:xfrm>
          <a:prstGeom prst="rect">
            <a:avLst/>
          </a:prstGeom>
        </p:spPr>
      </p:pic>
      <p:pic>
        <p:nvPicPr>
          <p:cNvPr id="19" name="Graphic 18" descr="Confused Face with No Fill">
            <a:extLst>
              <a:ext uri="{FF2B5EF4-FFF2-40B4-BE49-F238E27FC236}">
                <a16:creationId xmlns:a16="http://schemas.microsoft.com/office/drawing/2014/main" id="{EB78FCA8-6DE1-4147-8A39-CE506D8439D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589077" y="2300974"/>
            <a:ext cx="1096206" cy="1096206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0AF79760-9028-4996-939D-4BCD350431DF}"/>
              </a:ext>
            </a:extLst>
          </p:cNvPr>
          <p:cNvSpPr/>
          <p:nvPr/>
        </p:nvSpPr>
        <p:spPr>
          <a:xfrm>
            <a:off x="152525" y="4794250"/>
            <a:ext cx="618172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dirty="0">
                <a:hlinkClick r:id="rId8"/>
              </a:rPr>
              <a:t>https://www.impactbnd.com/blog/problems-with-wordpress</a:t>
            </a:r>
            <a:r>
              <a:rPr lang="en-US" dirty="0"/>
              <a:t> [7]</a:t>
            </a:r>
          </a:p>
        </p:txBody>
      </p:sp>
    </p:spTree>
    <p:extLst>
      <p:ext uri="{BB962C8B-B14F-4D97-AF65-F5344CB8AC3E}">
        <p14:creationId xmlns:p14="http://schemas.microsoft.com/office/powerpoint/2010/main" val="10220996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34"/>
          <p:cNvSpPr txBox="1">
            <a:spLocks noGrp="1"/>
          </p:cNvSpPr>
          <p:nvPr>
            <p:ph type="title"/>
          </p:nvPr>
        </p:nvSpPr>
        <p:spPr>
          <a:xfrm>
            <a:off x="551417" y="773024"/>
            <a:ext cx="5220300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7030A0"/>
                </a:solidFill>
              </a:rPr>
              <a:t>GitHub</a:t>
            </a:r>
            <a:endParaRPr dirty="0">
              <a:solidFill>
                <a:srgbClr val="7030A0"/>
              </a:solidFill>
            </a:endParaRPr>
          </a:p>
        </p:txBody>
      </p:sp>
      <p:sp>
        <p:nvSpPr>
          <p:cNvPr id="359" name="Google Shape;359;p34"/>
          <p:cNvSpPr txBox="1">
            <a:spLocks noGrp="1"/>
          </p:cNvSpPr>
          <p:nvPr>
            <p:ph type="body" idx="2"/>
          </p:nvPr>
        </p:nvSpPr>
        <p:spPr>
          <a:xfrm>
            <a:off x="651102" y="2838724"/>
            <a:ext cx="2580465" cy="15317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  <a:p>
            <a:pPr marL="171450" indent="-171450"/>
            <a:r>
              <a:rPr lang="en-US" dirty="0"/>
              <a:t>Notice Progress</a:t>
            </a:r>
          </a:p>
          <a:p>
            <a:pPr marL="171450" indent="-171450"/>
            <a:r>
              <a:rPr lang="en-US" dirty="0"/>
              <a:t>Revert Changes</a:t>
            </a:r>
          </a:p>
          <a:p>
            <a:pPr marL="171450" indent="-171450"/>
            <a:r>
              <a:rPr lang="en-US" dirty="0"/>
              <a:t>Back Up Copy</a:t>
            </a:r>
          </a:p>
          <a:p>
            <a:pPr marL="171450" indent="-171450"/>
            <a:r>
              <a:rPr lang="en-US" dirty="0"/>
              <a:t>Easy to work together</a:t>
            </a:r>
            <a:endParaRPr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60" name="Google Shape;360;p34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grpSp>
        <p:nvGrpSpPr>
          <p:cNvPr id="361" name="Google Shape;361;p34"/>
          <p:cNvGrpSpPr/>
          <p:nvPr/>
        </p:nvGrpSpPr>
        <p:grpSpPr>
          <a:xfrm>
            <a:off x="5853100" y="3068600"/>
            <a:ext cx="1539600" cy="1539600"/>
            <a:chOff x="6680825" y="2549350"/>
            <a:chExt cx="1539600" cy="1539600"/>
          </a:xfrm>
        </p:grpSpPr>
        <p:sp>
          <p:nvSpPr>
            <p:cNvPr id="362" name="Google Shape;362;p34"/>
            <p:cNvSpPr/>
            <p:nvPr/>
          </p:nvSpPr>
          <p:spPr>
            <a:xfrm>
              <a:off x="6825669" y="2694194"/>
              <a:ext cx="1249800" cy="1249800"/>
            </a:xfrm>
            <a:prstGeom prst="ellipse">
              <a:avLst/>
            </a:prstGeom>
            <a:solidFill>
              <a:srgbClr val="000000">
                <a:alpha val="18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34"/>
            <p:cNvSpPr/>
            <p:nvPr/>
          </p:nvSpPr>
          <p:spPr>
            <a:xfrm>
              <a:off x="6894850" y="2763375"/>
              <a:ext cx="1111200" cy="1111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4"/>
            <p:cNvSpPr/>
            <p:nvPr/>
          </p:nvSpPr>
          <p:spPr>
            <a:xfrm>
              <a:off x="6680825" y="2549350"/>
              <a:ext cx="1539600" cy="1539600"/>
            </a:xfrm>
            <a:prstGeom prst="donut">
              <a:avLst>
                <a:gd name="adj" fmla="val 675"/>
              </a:avLst>
            </a:prstGeom>
            <a:solidFill>
              <a:srgbClr val="000000">
                <a:alpha val="65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978DE826-A213-479F-9DA6-45CCC2BF17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1251" y="239140"/>
            <a:ext cx="5333385" cy="28293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0425B83-1577-4E32-86AE-6B09252CA49E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23122" y="1408318"/>
            <a:ext cx="1357141" cy="1284319"/>
          </a:xfrm>
          <a:prstGeom prst="rect">
            <a:avLst/>
          </a:prstGeom>
        </p:spPr>
      </p:pic>
      <p:pic>
        <p:nvPicPr>
          <p:cNvPr id="7" name="Graphic 6" descr="Download from cloud">
            <a:extLst>
              <a:ext uri="{FF2B5EF4-FFF2-40B4-BE49-F238E27FC236}">
                <a16:creationId xmlns:a16="http://schemas.microsoft.com/office/drawing/2014/main" id="{A05DF3CD-34D1-4B3F-8ADC-B9CC1E0A73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165525" y="338102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664559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 tmFilter="0, 0; .2, .5; .8, .5; 1, 0"/>
                                        <p:tgtEl>
                                          <p:spTgt spid="3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8" dur="250" autoRev="1" fill="hold"/>
                                        <p:tgtEl>
                                          <p:spTgt spid="3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500"/>
                            </p:stCondLst>
                            <p:childTnLst>
                              <p:par>
                                <p:cTn id="30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 tmFilter="0, 0; .2, .5; .8, .5; 1, 0"/>
                                        <p:tgtEl>
                                          <p:spTgt spid="3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2" dur="250" autoRev="1" fill="hold"/>
                                        <p:tgtEl>
                                          <p:spTgt spid="3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4000"/>
                            </p:stCondLst>
                            <p:childTnLst>
                              <p:par>
                                <p:cTn id="34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 tmFilter="0, 0; .2, .5; .8, .5; 1, 0"/>
                                        <p:tgtEl>
                                          <p:spTgt spid="3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6" dur="250" autoRev="1" fill="hold"/>
                                        <p:tgtEl>
                                          <p:spTgt spid="3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500"/>
                            </p:stCondLst>
                            <p:childTnLst>
                              <p:par>
                                <p:cTn id="38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 tmFilter="0, 0; .2, .5; .8, .5; 1, 0"/>
                                        <p:tgtEl>
                                          <p:spTgt spid="3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0" dur="250" autoRev="1" fill="hold"/>
                                        <p:tgtEl>
                                          <p:spTgt spid="3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8" grpId="0"/>
      <p:bldP spid="359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34"/>
          <p:cNvSpPr txBox="1">
            <a:spLocks noGrp="1"/>
          </p:cNvSpPr>
          <p:nvPr>
            <p:ph type="title"/>
          </p:nvPr>
        </p:nvSpPr>
        <p:spPr>
          <a:xfrm>
            <a:off x="647492" y="372974"/>
            <a:ext cx="5220300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70C0"/>
                </a:solidFill>
              </a:rPr>
              <a:t>Trello</a:t>
            </a:r>
            <a:endParaRPr dirty="0">
              <a:solidFill>
                <a:srgbClr val="0070C0"/>
              </a:solidFill>
            </a:endParaRPr>
          </a:p>
        </p:txBody>
      </p:sp>
      <p:sp>
        <p:nvSpPr>
          <p:cNvPr id="359" name="Google Shape;359;p34"/>
          <p:cNvSpPr txBox="1">
            <a:spLocks noGrp="1"/>
          </p:cNvSpPr>
          <p:nvPr>
            <p:ph type="body" idx="2"/>
          </p:nvPr>
        </p:nvSpPr>
        <p:spPr>
          <a:xfrm>
            <a:off x="677177" y="2724150"/>
            <a:ext cx="2580465" cy="15317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  <a:p>
            <a:pPr marL="171450" indent="-171450"/>
            <a:r>
              <a:rPr lang="en-US" dirty="0"/>
              <a:t>Evenly Distribute Tasks</a:t>
            </a:r>
          </a:p>
          <a:p>
            <a:pPr marL="171450" indent="-171450"/>
            <a:r>
              <a:rPr lang="en-US" dirty="0"/>
              <a:t>Organized</a:t>
            </a:r>
          </a:p>
          <a:p>
            <a:pPr marL="171450" indent="-171450"/>
            <a:r>
              <a:rPr lang="en-US" dirty="0"/>
              <a:t>Source of truth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60" name="Google Shape;360;p34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grpSp>
        <p:nvGrpSpPr>
          <p:cNvPr id="361" name="Google Shape;361;p34"/>
          <p:cNvGrpSpPr/>
          <p:nvPr/>
        </p:nvGrpSpPr>
        <p:grpSpPr>
          <a:xfrm>
            <a:off x="5853100" y="3068600"/>
            <a:ext cx="1539600" cy="1539600"/>
            <a:chOff x="6680825" y="2549350"/>
            <a:chExt cx="1539600" cy="1539600"/>
          </a:xfrm>
        </p:grpSpPr>
        <p:sp>
          <p:nvSpPr>
            <p:cNvPr id="362" name="Google Shape;362;p34"/>
            <p:cNvSpPr/>
            <p:nvPr/>
          </p:nvSpPr>
          <p:spPr>
            <a:xfrm>
              <a:off x="6825669" y="2694194"/>
              <a:ext cx="1249800" cy="1249800"/>
            </a:xfrm>
            <a:prstGeom prst="ellipse">
              <a:avLst/>
            </a:prstGeom>
            <a:solidFill>
              <a:srgbClr val="000000">
                <a:alpha val="18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34"/>
            <p:cNvSpPr/>
            <p:nvPr/>
          </p:nvSpPr>
          <p:spPr>
            <a:xfrm>
              <a:off x="6894850" y="2763375"/>
              <a:ext cx="1111200" cy="1111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4"/>
            <p:cNvSpPr/>
            <p:nvPr/>
          </p:nvSpPr>
          <p:spPr>
            <a:xfrm>
              <a:off x="6680825" y="2549350"/>
              <a:ext cx="1539600" cy="1539600"/>
            </a:xfrm>
            <a:prstGeom prst="donut">
              <a:avLst>
                <a:gd name="adj" fmla="val 675"/>
              </a:avLst>
            </a:prstGeom>
            <a:solidFill>
              <a:srgbClr val="000000">
                <a:alpha val="65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AutoShape 2" descr="Image result for trello logo">
            <a:extLst>
              <a:ext uri="{FF2B5EF4-FFF2-40B4-BE49-F238E27FC236}">
                <a16:creationId xmlns:a16="http://schemas.microsoft.com/office/drawing/2014/main" id="{D4965BC1-3903-44E4-ADEF-B47ADD589D4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52" name="Picture 4" descr="Image result for trello logo">
            <a:extLst>
              <a:ext uri="{FF2B5EF4-FFF2-40B4-BE49-F238E27FC236}">
                <a16:creationId xmlns:a16="http://schemas.microsoft.com/office/drawing/2014/main" id="{FC545985-0F56-45E2-8EB2-7AFCDED5D9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125" y="962025"/>
            <a:ext cx="923925" cy="92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aphic 6" descr="Handshake">
            <a:extLst>
              <a:ext uri="{FF2B5EF4-FFF2-40B4-BE49-F238E27FC236}">
                <a16:creationId xmlns:a16="http://schemas.microsoft.com/office/drawing/2014/main" id="{1DCDE623-218B-4692-B8D2-5BAC1A66C9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65525" y="338102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399833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 tmFilter="0, 0; .2, .5; .8, .5; 1, 0"/>
                                        <p:tgtEl>
                                          <p:spTgt spid="3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250" autoRev="1" fill="hold"/>
                                        <p:tgtEl>
                                          <p:spTgt spid="3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 tmFilter="0, 0; .2, .5; .8, .5; 1, 0"/>
                                        <p:tgtEl>
                                          <p:spTgt spid="3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" dur="250" autoRev="1" fill="hold"/>
                                        <p:tgtEl>
                                          <p:spTgt spid="3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 tmFilter="0, 0; .2, .5; .8, .5; 1, 0"/>
                                        <p:tgtEl>
                                          <p:spTgt spid="3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9" dur="250" autoRev="1" fill="hold"/>
                                        <p:tgtEl>
                                          <p:spTgt spid="3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8" grpId="0"/>
      <p:bldP spid="359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0A009-DA48-4485-A4BE-987EEDAA59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1166125"/>
            <a:ext cx="6886575" cy="683100"/>
          </a:xfrm>
        </p:spPr>
        <p:txBody>
          <a:bodyPr/>
          <a:lstStyle/>
          <a:p>
            <a:r>
              <a:rPr lang="en-US" dirty="0"/>
              <a:t>Sections of the Assignment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D818C5-46E7-40C7-A7E2-745AF56EC6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US" b="1" dirty="0">
                <a:solidFill>
                  <a:srgbClr val="0070C0"/>
                </a:solidFill>
              </a:rPr>
              <a:t>Person</a:t>
            </a:r>
          </a:p>
          <a:p>
            <a:pPr marL="158750" indent="0">
              <a:buNone/>
            </a:pPr>
            <a:endParaRPr lang="en-US" dirty="0"/>
          </a:p>
          <a:p>
            <a:pPr marL="158750" indent="0">
              <a:buNone/>
            </a:pPr>
            <a:r>
              <a:rPr lang="en-US" dirty="0"/>
              <a:t>Kelvin</a:t>
            </a:r>
          </a:p>
          <a:p>
            <a:pPr marL="158750" indent="0">
              <a:buNone/>
            </a:pPr>
            <a:endParaRPr lang="en-US" dirty="0"/>
          </a:p>
          <a:p>
            <a:pPr marL="158750" indent="0">
              <a:buNone/>
            </a:pPr>
            <a:endParaRPr lang="en-US" dirty="0"/>
          </a:p>
          <a:p>
            <a:pPr marL="158750" indent="0">
              <a:buNone/>
            </a:pPr>
            <a:r>
              <a:rPr lang="en-US" dirty="0"/>
              <a:t>Matt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66BEF8-0D36-4404-B51B-1EB8F362C678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US" b="1" dirty="0">
                <a:solidFill>
                  <a:srgbClr val="0070C0"/>
                </a:solidFill>
              </a:rPr>
              <a:t>Primary Roles</a:t>
            </a:r>
          </a:p>
          <a:p>
            <a:pPr marL="158750" indent="0">
              <a:buNone/>
            </a:pPr>
            <a:endParaRPr lang="en-US" b="1" dirty="0"/>
          </a:p>
          <a:p>
            <a:pPr marL="158750" indent="0">
              <a:buNone/>
            </a:pPr>
            <a:r>
              <a:rPr lang="en-US" dirty="0"/>
              <a:t>Docs/Website</a:t>
            </a:r>
          </a:p>
          <a:p>
            <a:pPr marL="158750" indent="0">
              <a:buNone/>
            </a:pPr>
            <a:endParaRPr lang="en-US" dirty="0"/>
          </a:p>
          <a:p>
            <a:pPr marL="158750" indent="0">
              <a:buNone/>
            </a:pPr>
            <a:endParaRPr lang="en-US" dirty="0"/>
          </a:p>
          <a:p>
            <a:pPr marL="158750" indent="0">
              <a:buNone/>
            </a:pPr>
            <a:r>
              <a:rPr lang="en-US" dirty="0"/>
              <a:t>Website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AD71222-9A81-4E94-ADB5-4710EAFB0A85}"/>
              </a:ext>
            </a:extLst>
          </p:cNvPr>
          <p:cNvSpPr>
            <a:spLocks noGrp="1"/>
          </p:cNvSpPr>
          <p:nvPr>
            <p:ph type="body" idx="3"/>
          </p:nvPr>
        </p:nvSpPr>
        <p:spPr>
          <a:xfrm>
            <a:off x="4192246" y="1958050"/>
            <a:ext cx="4646954" cy="2766350"/>
          </a:xfrm>
        </p:spPr>
        <p:txBody>
          <a:bodyPr/>
          <a:lstStyle/>
          <a:p>
            <a:pPr marL="158750" indent="0">
              <a:buNone/>
            </a:pPr>
            <a:r>
              <a:rPr lang="en-US" b="1" dirty="0">
                <a:solidFill>
                  <a:srgbClr val="0070C0"/>
                </a:solidFill>
              </a:rPr>
              <a:t>Reasoning</a:t>
            </a:r>
          </a:p>
          <a:p>
            <a:pPr marL="158750" indent="0">
              <a:buNone/>
            </a:pPr>
            <a:endParaRPr lang="en-US" dirty="0"/>
          </a:p>
          <a:p>
            <a:pPr marL="158750" indent="0">
              <a:buNone/>
            </a:pPr>
            <a:r>
              <a:rPr lang="en-US" dirty="0"/>
              <a:t>Does not have any exams this semester and can help out with the website during all of SWOT VAC</a:t>
            </a:r>
          </a:p>
          <a:p>
            <a:pPr marL="158750" indent="0">
              <a:buNone/>
            </a:pP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49859A-4DD3-4A5D-9CD2-58C1A45D637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D902329-39A0-45E1-A3B5-5990F124A56A}"/>
              </a:ext>
            </a:extLst>
          </p:cNvPr>
          <p:cNvSpPr/>
          <p:nvPr/>
        </p:nvSpPr>
        <p:spPr>
          <a:xfrm>
            <a:off x="4201771" y="3303125"/>
            <a:ext cx="207460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58750" indent="0">
              <a:buNone/>
            </a:pPr>
            <a:r>
              <a:rPr lang="en-US" sz="1100" dirty="0">
                <a:latin typeface="Poppins Light" panose="020B0604020202020204" charset="0"/>
                <a:cs typeface="Poppins Light" panose="020B0604020202020204" charset="0"/>
              </a:rPr>
              <a:t>Enjoys creating websites</a:t>
            </a:r>
          </a:p>
        </p:txBody>
      </p:sp>
    </p:spTree>
    <p:extLst>
      <p:ext uri="{BB962C8B-B14F-4D97-AF65-F5344CB8AC3E}">
        <p14:creationId xmlns:p14="http://schemas.microsoft.com/office/powerpoint/2010/main" val="70992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  <p:bldP spid="5" grpId="0" build="p"/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60"/>
          <p:cNvSpPr txBox="1">
            <a:spLocks noGrp="1"/>
          </p:cNvSpPr>
          <p:nvPr>
            <p:ph type="title"/>
          </p:nvPr>
        </p:nvSpPr>
        <p:spPr>
          <a:xfrm>
            <a:off x="95250" y="8451"/>
            <a:ext cx="5220300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References Pt.1</a:t>
            </a:r>
            <a:endParaRPr dirty="0"/>
          </a:p>
        </p:txBody>
      </p:sp>
      <p:sp>
        <p:nvSpPr>
          <p:cNvPr id="701" name="Google Shape;701;p60"/>
          <p:cNvSpPr txBox="1">
            <a:spLocks noGrp="1"/>
          </p:cNvSpPr>
          <p:nvPr>
            <p:ph type="body" idx="1"/>
          </p:nvPr>
        </p:nvSpPr>
        <p:spPr>
          <a:xfrm>
            <a:off x="95250" y="524349"/>
            <a:ext cx="8791575" cy="26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sz="1400" dirty="0"/>
              <a:t>Mobile vs Desktop Usage in 2018: Mobile takes the lead [1]</a:t>
            </a:r>
          </a:p>
          <a:p>
            <a:pPr marL="0" lvl="0" indent="0">
              <a:buNone/>
            </a:pPr>
            <a:r>
              <a:rPr lang="en-US" dirty="0">
                <a:hlinkClick r:id="rId3"/>
              </a:rPr>
              <a:t>https://www.stonetemple.com/mobile-vs-desktop-usage-study/</a:t>
            </a:r>
            <a:endParaRPr lang="en-US" dirty="0"/>
          </a:p>
          <a:p>
            <a:pPr marL="0" indent="0">
              <a:buNone/>
            </a:pPr>
            <a:r>
              <a:rPr lang="en-US" sz="1400" dirty="0"/>
              <a:t>Mobile vs Desktop Usage: Mobile Grows But Desktop Still a Big Player in 2017 [2]</a:t>
            </a:r>
          </a:p>
          <a:p>
            <a:pPr marL="0" lvl="0" indent="0">
              <a:buNone/>
            </a:pPr>
            <a:r>
              <a:rPr lang="en-US" dirty="0">
                <a:solidFill>
                  <a:srgbClr val="000000"/>
                </a:solidFill>
                <a:hlinkClick r:id="rId4"/>
              </a:rPr>
              <a:t> https://www.stonetemple.com/mobile-vs-desktop-usage-mobile-grows-but-desktop-still-a-big-player-in-2017/</a:t>
            </a:r>
            <a:endParaRPr lang="en-US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sz="1400" dirty="0"/>
              <a:t>5 Pros and Cons of the Mobile Desktop [3]</a:t>
            </a:r>
          </a:p>
          <a:p>
            <a:pPr marL="0" indent="0">
              <a:buNone/>
            </a:pPr>
            <a:r>
              <a:rPr lang="en-US" dirty="0">
                <a:hlinkClick r:id="rId5"/>
              </a:rPr>
              <a:t>https://readwrite.com/2011/05/05/5-pros-and-cons-to-the-mobile-desktop/</a:t>
            </a:r>
            <a:endParaRPr lang="en-US" dirty="0"/>
          </a:p>
          <a:p>
            <a:pPr marL="0" indent="0">
              <a:buNone/>
            </a:pPr>
            <a:r>
              <a:rPr lang="en-US" sz="1400" dirty="0"/>
              <a:t>How to make a cross browser compatible website [4]</a:t>
            </a:r>
          </a:p>
          <a:p>
            <a:pPr marL="0" indent="0">
              <a:buNone/>
            </a:pPr>
            <a:r>
              <a:rPr lang="en-US" dirty="0">
                <a:hlinkClick r:id="rId6"/>
              </a:rPr>
              <a:t>https://medium.com/@sarahelson81/how-to-make-a-cross-browser-compatible-website-40796eaeda05</a:t>
            </a:r>
            <a:endParaRPr lang="en-US" dirty="0"/>
          </a:p>
          <a:p>
            <a:pPr marL="0" indent="0">
              <a:buNone/>
            </a:pPr>
            <a:r>
              <a:rPr lang="en-US" sz="1400" dirty="0"/>
              <a:t>Usage share of web browsers [5]</a:t>
            </a:r>
          </a:p>
          <a:p>
            <a:pPr marL="0" indent="0">
              <a:buNone/>
            </a:pPr>
            <a:r>
              <a:rPr lang="en-US" dirty="0">
                <a:hlinkClick r:id="rId7"/>
              </a:rPr>
              <a:t>https://en.wikipedia.org/wiki/Usage_share_of_web_browsers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Using animation to improve Mobile App User Experience [6]</a:t>
            </a:r>
          </a:p>
          <a:p>
            <a:pPr marL="0" indent="0">
              <a:buNone/>
            </a:pPr>
            <a:r>
              <a:rPr lang="en-US" dirty="0">
                <a:hlinkClick r:id="rId8"/>
              </a:rPr>
              <a:t>https://www.shopify.com.au/partners/blog/using-animation-to-improve-mobile-app-user-experience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lvl="0" indent="0">
              <a:buNone/>
            </a:pPr>
            <a:endParaRPr lang="en-US" dirty="0">
              <a:solidFill>
                <a:srgbClr val="000000"/>
              </a:solidFill>
            </a:endParaRPr>
          </a:p>
          <a:p>
            <a:pPr marL="0" lvl="0" indent="0">
              <a:buNone/>
            </a:pPr>
            <a:endParaRPr lang="en-US" dirty="0">
              <a:solidFill>
                <a:srgbClr val="000000"/>
              </a:solidFill>
            </a:endParaRPr>
          </a:p>
          <a:p>
            <a:pPr marL="0" lvl="0" indent="0">
              <a:buNone/>
            </a:pPr>
            <a:endParaRPr dirty="0">
              <a:solidFill>
                <a:srgbClr val="000000"/>
              </a:solidFill>
            </a:endParaRPr>
          </a:p>
        </p:txBody>
      </p:sp>
      <p:sp>
        <p:nvSpPr>
          <p:cNvPr id="702" name="Google Shape;702;p60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sp>
        <p:nvSpPr>
          <p:cNvPr id="703" name="Google Shape;703;p60"/>
          <p:cNvSpPr/>
          <p:nvPr/>
        </p:nvSpPr>
        <p:spPr>
          <a:xfrm>
            <a:off x="7253423" y="2000860"/>
            <a:ext cx="1272074" cy="1141889"/>
          </a:xfrm>
          <a:custGeom>
            <a:avLst/>
            <a:gdLst/>
            <a:ahLst/>
            <a:cxnLst/>
            <a:rect l="l" t="t" r="r" b="b"/>
            <a:pathLst>
              <a:path w="16660" h="14955" fill="none" extrusionOk="0">
                <a:moveTo>
                  <a:pt x="12373" y="1"/>
                </a:moveTo>
                <a:lnTo>
                  <a:pt x="12373" y="1"/>
                </a:lnTo>
                <a:lnTo>
                  <a:pt x="12032" y="1"/>
                </a:lnTo>
                <a:lnTo>
                  <a:pt x="11691" y="49"/>
                </a:lnTo>
                <a:lnTo>
                  <a:pt x="11350" y="123"/>
                </a:lnTo>
                <a:lnTo>
                  <a:pt x="11033" y="196"/>
                </a:lnTo>
                <a:lnTo>
                  <a:pt x="10716" y="317"/>
                </a:lnTo>
                <a:lnTo>
                  <a:pt x="10424" y="464"/>
                </a:lnTo>
                <a:lnTo>
                  <a:pt x="10132" y="610"/>
                </a:lnTo>
                <a:lnTo>
                  <a:pt x="9864" y="804"/>
                </a:lnTo>
                <a:lnTo>
                  <a:pt x="9620" y="999"/>
                </a:lnTo>
                <a:lnTo>
                  <a:pt x="9377" y="1219"/>
                </a:lnTo>
                <a:lnTo>
                  <a:pt x="9158" y="1462"/>
                </a:lnTo>
                <a:lnTo>
                  <a:pt x="8939" y="1706"/>
                </a:lnTo>
                <a:lnTo>
                  <a:pt x="8768" y="1974"/>
                </a:lnTo>
                <a:lnTo>
                  <a:pt x="8598" y="2266"/>
                </a:lnTo>
                <a:lnTo>
                  <a:pt x="8451" y="2558"/>
                </a:lnTo>
                <a:lnTo>
                  <a:pt x="8330" y="2850"/>
                </a:lnTo>
                <a:lnTo>
                  <a:pt x="8330" y="2850"/>
                </a:lnTo>
                <a:lnTo>
                  <a:pt x="8208" y="2558"/>
                </a:lnTo>
                <a:lnTo>
                  <a:pt x="8062" y="2266"/>
                </a:lnTo>
                <a:lnTo>
                  <a:pt x="7891" y="1974"/>
                </a:lnTo>
                <a:lnTo>
                  <a:pt x="7721" y="1706"/>
                </a:lnTo>
                <a:lnTo>
                  <a:pt x="7502" y="1462"/>
                </a:lnTo>
                <a:lnTo>
                  <a:pt x="7282" y="1219"/>
                </a:lnTo>
                <a:lnTo>
                  <a:pt x="7039" y="999"/>
                </a:lnTo>
                <a:lnTo>
                  <a:pt x="6795" y="804"/>
                </a:lnTo>
                <a:lnTo>
                  <a:pt x="6527" y="610"/>
                </a:lnTo>
                <a:lnTo>
                  <a:pt x="6235" y="464"/>
                </a:lnTo>
                <a:lnTo>
                  <a:pt x="5943" y="317"/>
                </a:lnTo>
                <a:lnTo>
                  <a:pt x="5626" y="196"/>
                </a:lnTo>
                <a:lnTo>
                  <a:pt x="5310" y="123"/>
                </a:lnTo>
                <a:lnTo>
                  <a:pt x="4969" y="49"/>
                </a:lnTo>
                <a:lnTo>
                  <a:pt x="4628" y="1"/>
                </a:lnTo>
                <a:lnTo>
                  <a:pt x="4287" y="1"/>
                </a:lnTo>
                <a:lnTo>
                  <a:pt x="4287" y="1"/>
                </a:lnTo>
                <a:lnTo>
                  <a:pt x="3848" y="25"/>
                </a:lnTo>
                <a:lnTo>
                  <a:pt x="3434" y="74"/>
                </a:lnTo>
                <a:lnTo>
                  <a:pt x="3020" y="196"/>
                </a:lnTo>
                <a:lnTo>
                  <a:pt x="2606" y="342"/>
                </a:lnTo>
                <a:lnTo>
                  <a:pt x="2241" y="512"/>
                </a:lnTo>
                <a:lnTo>
                  <a:pt x="1900" y="731"/>
                </a:lnTo>
                <a:lnTo>
                  <a:pt x="1559" y="975"/>
                </a:lnTo>
                <a:lnTo>
                  <a:pt x="1267" y="1243"/>
                </a:lnTo>
                <a:lnTo>
                  <a:pt x="974" y="1560"/>
                </a:lnTo>
                <a:lnTo>
                  <a:pt x="731" y="1876"/>
                </a:lnTo>
                <a:lnTo>
                  <a:pt x="512" y="2241"/>
                </a:lnTo>
                <a:lnTo>
                  <a:pt x="341" y="2607"/>
                </a:lnTo>
                <a:lnTo>
                  <a:pt x="195" y="2996"/>
                </a:lnTo>
                <a:lnTo>
                  <a:pt x="98" y="3410"/>
                </a:lnTo>
                <a:lnTo>
                  <a:pt x="25" y="3849"/>
                </a:lnTo>
                <a:lnTo>
                  <a:pt x="0" y="4287"/>
                </a:lnTo>
                <a:lnTo>
                  <a:pt x="0" y="4287"/>
                </a:lnTo>
                <a:lnTo>
                  <a:pt x="0" y="4580"/>
                </a:lnTo>
                <a:lnTo>
                  <a:pt x="25" y="4872"/>
                </a:lnTo>
                <a:lnTo>
                  <a:pt x="122" y="5432"/>
                </a:lnTo>
                <a:lnTo>
                  <a:pt x="244" y="5992"/>
                </a:lnTo>
                <a:lnTo>
                  <a:pt x="439" y="6528"/>
                </a:lnTo>
                <a:lnTo>
                  <a:pt x="658" y="7039"/>
                </a:lnTo>
                <a:lnTo>
                  <a:pt x="926" y="7526"/>
                </a:lnTo>
                <a:lnTo>
                  <a:pt x="1194" y="7989"/>
                </a:lnTo>
                <a:lnTo>
                  <a:pt x="1510" y="8452"/>
                </a:lnTo>
                <a:lnTo>
                  <a:pt x="1851" y="8890"/>
                </a:lnTo>
                <a:lnTo>
                  <a:pt x="2192" y="9304"/>
                </a:lnTo>
                <a:lnTo>
                  <a:pt x="2558" y="9718"/>
                </a:lnTo>
                <a:lnTo>
                  <a:pt x="2923" y="10108"/>
                </a:lnTo>
                <a:lnTo>
                  <a:pt x="3629" y="10839"/>
                </a:lnTo>
                <a:lnTo>
                  <a:pt x="4287" y="11496"/>
                </a:lnTo>
                <a:lnTo>
                  <a:pt x="4287" y="11496"/>
                </a:lnTo>
                <a:lnTo>
                  <a:pt x="4847" y="12032"/>
                </a:lnTo>
                <a:lnTo>
                  <a:pt x="5480" y="12592"/>
                </a:lnTo>
                <a:lnTo>
                  <a:pt x="6820" y="13737"/>
                </a:lnTo>
                <a:lnTo>
                  <a:pt x="7891" y="14614"/>
                </a:lnTo>
                <a:lnTo>
                  <a:pt x="8330" y="14955"/>
                </a:lnTo>
                <a:lnTo>
                  <a:pt x="8330" y="14955"/>
                </a:lnTo>
                <a:lnTo>
                  <a:pt x="8768" y="14614"/>
                </a:lnTo>
                <a:lnTo>
                  <a:pt x="9815" y="13761"/>
                </a:lnTo>
                <a:lnTo>
                  <a:pt x="11155" y="12617"/>
                </a:lnTo>
                <a:lnTo>
                  <a:pt x="11788" y="12056"/>
                </a:lnTo>
                <a:lnTo>
                  <a:pt x="12373" y="11496"/>
                </a:lnTo>
                <a:lnTo>
                  <a:pt x="12373" y="11496"/>
                </a:lnTo>
                <a:lnTo>
                  <a:pt x="13030" y="10839"/>
                </a:lnTo>
                <a:lnTo>
                  <a:pt x="13736" y="10108"/>
                </a:lnTo>
                <a:lnTo>
                  <a:pt x="14102" y="9718"/>
                </a:lnTo>
                <a:lnTo>
                  <a:pt x="14467" y="9304"/>
                </a:lnTo>
                <a:lnTo>
                  <a:pt x="14808" y="8890"/>
                </a:lnTo>
                <a:lnTo>
                  <a:pt x="15149" y="8452"/>
                </a:lnTo>
                <a:lnTo>
                  <a:pt x="15466" y="7989"/>
                </a:lnTo>
                <a:lnTo>
                  <a:pt x="15734" y="7526"/>
                </a:lnTo>
                <a:lnTo>
                  <a:pt x="16001" y="7039"/>
                </a:lnTo>
                <a:lnTo>
                  <a:pt x="16221" y="6528"/>
                </a:lnTo>
                <a:lnTo>
                  <a:pt x="16416" y="5992"/>
                </a:lnTo>
                <a:lnTo>
                  <a:pt x="16537" y="5432"/>
                </a:lnTo>
                <a:lnTo>
                  <a:pt x="16635" y="4872"/>
                </a:lnTo>
                <a:lnTo>
                  <a:pt x="16659" y="4580"/>
                </a:lnTo>
                <a:lnTo>
                  <a:pt x="16659" y="4287"/>
                </a:lnTo>
                <a:lnTo>
                  <a:pt x="16659" y="4287"/>
                </a:lnTo>
                <a:lnTo>
                  <a:pt x="16635" y="3849"/>
                </a:lnTo>
                <a:lnTo>
                  <a:pt x="16562" y="3410"/>
                </a:lnTo>
                <a:lnTo>
                  <a:pt x="16464" y="2996"/>
                </a:lnTo>
                <a:lnTo>
                  <a:pt x="16318" y="2607"/>
                </a:lnTo>
                <a:lnTo>
                  <a:pt x="16148" y="2241"/>
                </a:lnTo>
                <a:lnTo>
                  <a:pt x="15928" y="1876"/>
                </a:lnTo>
                <a:lnTo>
                  <a:pt x="15685" y="1560"/>
                </a:lnTo>
                <a:lnTo>
                  <a:pt x="15393" y="1243"/>
                </a:lnTo>
                <a:lnTo>
                  <a:pt x="15100" y="975"/>
                </a:lnTo>
                <a:lnTo>
                  <a:pt x="14759" y="731"/>
                </a:lnTo>
                <a:lnTo>
                  <a:pt x="14418" y="512"/>
                </a:lnTo>
                <a:lnTo>
                  <a:pt x="14053" y="342"/>
                </a:lnTo>
                <a:lnTo>
                  <a:pt x="13639" y="196"/>
                </a:lnTo>
                <a:lnTo>
                  <a:pt x="13225" y="74"/>
                </a:lnTo>
                <a:lnTo>
                  <a:pt x="12811" y="25"/>
                </a:lnTo>
                <a:lnTo>
                  <a:pt x="12373" y="1"/>
                </a:lnTo>
                <a:lnTo>
                  <a:pt x="12373" y="1"/>
                </a:lnTo>
                <a:close/>
              </a:path>
            </a:pathLst>
          </a:custGeom>
          <a:noFill/>
          <a:ln w="9525" cap="rnd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60"/>
          <p:cNvSpPr txBox="1">
            <a:spLocks noGrp="1"/>
          </p:cNvSpPr>
          <p:nvPr>
            <p:ph type="title"/>
          </p:nvPr>
        </p:nvSpPr>
        <p:spPr>
          <a:xfrm>
            <a:off x="95250" y="8451"/>
            <a:ext cx="5220300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References Pt.2</a:t>
            </a:r>
            <a:endParaRPr dirty="0"/>
          </a:p>
        </p:txBody>
      </p:sp>
      <p:sp>
        <p:nvSpPr>
          <p:cNvPr id="701" name="Google Shape;701;p60"/>
          <p:cNvSpPr txBox="1">
            <a:spLocks noGrp="1"/>
          </p:cNvSpPr>
          <p:nvPr>
            <p:ph type="body" idx="1"/>
          </p:nvPr>
        </p:nvSpPr>
        <p:spPr>
          <a:xfrm>
            <a:off x="95250" y="524349"/>
            <a:ext cx="8791575" cy="26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lvl="0" indent="0">
              <a:buNone/>
            </a:pPr>
            <a:endParaRPr lang="en-US" dirty="0">
              <a:solidFill>
                <a:srgbClr val="000000"/>
              </a:solidFill>
            </a:endParaRPr>
          </a:p>
          <a:p>
            <a:pPr marL="0" lvl="0" indent="0">
              <a:buNone/>
            </a:pPr>
            <a:endParaRPr lang="en-US" dirty="0">
              <a:solidFill>
                <a:srgbClr val="000000"/>
              </a:solidFill>
            </a:endParaRPr>
          </a:p>
          <a:p>
            <a:pPr marL="0" lvl="0" indent="0">
              <a:buNone/>
            </a:pPr>
            <a:endParaRPr dirty="0">
              <a:solidFill>
                <a:srgbClr val="000000"/>
              </a:solidFill>
            </a:endParaRPr>
          </a:p>
        </p:txBody>
      </p:sp>
      <p:sp>
        <p:nvSpPr>
          <p:cNvPr id="702" name="Google Shape;702;p60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sp>
        <p:nvSpPr>
          <p:cNvPr id="703" name="Google Shape;703;p60"/>
          <p:cNvSpPr/>
          <p:nvPr/>
        </p:nvSpPr>
        <p:spPr>
          <a:xfrm>
            <a:off x="7253423" y="2000860"/>
            <a:ext cx="1272074" cy="1141889"/>
          </a:xfrm>
          <a:custGeom>
            <a:avLst/>
            <a:gdLst/>
            <a:ahLst/>
            <a:cxnLst/>
            <a:rect l="l" t="t" r="r" b="b"/>
            <a:pathLst>
              <a:path w="16660" h="14955" fill="none" extrusionOk="0">
                <a:moveTo>
                  <a:pt x="12373" y="1"/>
                </a:moveTo>
                <a:lnTo>
                  <a:pt x="12373" y="1"/>
                </a:lnTo>
                <a:lnTo>
                  <a:pt x="12032" y="1"/>
                </a:lnTo>
                <a:lnTo>
                  <a:pt x="11691" y="49"/>
                </a:lnTo>
                <a:lnTo>
                  <a:pt x="11350" y="123"/>
                </a:lnTo>
                <a:lnTo>
                  <a:pt x="11033" y="196"/>
                </a:lnTo>
                <a:lnTo>
                  <a:pt x="10716" y="317"/>
                </a:lnTo>
                <a:lnTo>
                  <a:pt x="10424" y="464"/>
                </a:lnTo>
                <a:lnTo>
                  <a:pt x="10132" y="610"/>
                </a:lnTo>
                <a:lnTo>
                  <a:pt x="9864" y="804"/>
                </a:lnTo>
                <a:lnTo>
                  <a:pt x="9620" y="999"/>
                </a:lnTo>
                <a:lnTo>
                  <a:pt x="9377" y="1219"/>
                </a:lnTo>
                <a:lnTo>
                  <a:pt x="9158" y="1462"/>
                </a:lnTo>
                <a:lnTo>
                  <a:pt x="8939" y="1706"/>
                </a:lnTo>
                <a:lnTo>
                  <a:pt x="8768" y="1974"/>
                </a:lnTo>
                <a:lnTo>
                  <a:pt x="8598" y="2266"/>
                </a:lnTo>
                <a:lnTo>
                  <a:pt x="8451" y="2558"/>
                </a:lnTo>
                <a:lnTo>
                  <a:pt x="8330" y="2850"/>
                </a:lnTo>
                <a:lnTo>
                  <a:pt x="8330" y="2850"/>
                </a:lnTo>
                <a:lnTo>
                  <a:pt x="8208" y="2558"/>
                </a:lnTo>
                <a:lnTo>
                  <a:pt x="8062" y="2266"/>
                </a:lnTo>
                <a:lnTo>
                  <a:pt x="7891" y="1974"/>
                </a:lnTo>
                <a:lnTo>
                  <a:pt x="7721" y="1706"/>
                </a:lnTo>
                <a:lnTo>
                  <a:pt x="7502" y="1462"/>
                </a:lnTo>
                <a:lnTo>
                  <a:pt x="7282" y="1219"/>
                </a:lnTo>
                <a:lnTo>
                  <a:pt x="7039" y="999"/>
                </a:lnTo>
                <a:lnTo>
                  <a:pt x="6795" y="804"/>
                </a:lnTo>
                <a:lnTo>
                  <a:pt x="6527" y="610"/>
                </a:lnTo>
                <a:lnTo>
                  <a:pt x="6235" y="464"/>
                </a:lnTo>
                <a:lnTo>
                  <a:pt x="5943" y="317"/>
                </a:lnTo>
                <a:lnTo>
                  <a:pt x="5626" y="196"/>
                </a:lnTo>
                <a:lnTo>
                  <a:pt x="5310" y="123"/>
                </a:lnTo>
                <a:lnTo>
                  <a:pt x="4969" y="49"/>
                </a:lnTo>
                <a:lnTo>
                  <a:pt x="4628" y="1"/>
                </a:lnTo>
                <a:lnTo>
                  <a:pt x="4287" y="1"/>
                </a:lnTo>
                <a:lnTo>
                  <a:pt x="4287" y="1"/>
                </a:lnTo>
                <a:lnTo>
                  <a:pt x="3848" y="25"/>
                </a:lnTo>
                <a:lnTo>
                  <a:pt x="3434" y="74"/>
                </a:lnTo>
                <a:lnTo>
                  <a:pt x="3020" y="196"/>
                </a:lnTo>
                <a:lnTo>
                  <a:pt x="2606" y="342"/>
                </a:lnTo>
                <a:lnTo>
                  <a:pt x="2241" y="512"/>
                </a:lnTo>
                <a:lnTo>
                  <a:pt x="1900" y="731"/>
                </a:lnTo>
                <a:lnTo>
                  <a:pt x="1559" y="975"/>
                </a:lnTo>
                <a:lnTo>
                  <a:pt x="1267" y="1243"/>
                </a:lnTo>
                <a:lnTo>
                  <a:pt x="974" y="1560"/>
                </a:lnTo>
                <a:lnTo>
                  <a:pt x="731" y="1876"/>
                </a:lnTo>
                <a:lnTo>
                  <a:pt x="512" y="2241"/>
                </a:lnTo>
                <a:lnTo>
                  <a:pt x="341" y="2607"/>
                </a:lnTo>
                <a:lnTo>
                  <a:pt x="195" y="2996"/>
                </a:lnTo>
                <a:lnTo>
                  <a:pt x="98" y="3410"/>
                </a:lnTo>
                <a:lnTo>
                  <a:pt x="25" y="3849"/>
                </a:lnTo>
                <a:lnTo>
                  <a:pt x="0" y="4287"/>
                </a:lnTo>
                <a:lnTo>
                  <a:pt x="0" y="4287"/>
                </a:lnTo>
                <a:lnTo>
                  <a:pt x="0" y="4580"/>
                </a:lnTo>
                <a:lnTo>
                  <a:pt x="25" y="4872"/>
                </a:lnTo>
                <a:lnTo>
                  <a:pt x="122" y="5432"/>
                </a:lnTo>
                <a:lnTo>
                  <a:pt x="244" y="5992"/>
                </a:lnTo>
                <a:lnTo>
                  <a:pt x="439" y="6528"/>
                </a:lnTo>
                <a:lnTo>
                  <a:pt x="658" y="7039"/>
                </a:lnTo>
                <a:lnTo>
                  <a:pt x="926" y="7526"/>
                </a:lnTo>
                <a:lnTo>
                  <a:pt x="1194" y="7989"/>
                </a:lnTo>
                <a:lnTo>
                  <a:pt x="1510" y="8452"/>
                </a:lnTo>
                <a:lnTo>
                  <a:pt x="1851" y="8890"/>
                </a:lnTo>
                <a:lnTo>
                  <a:pt x="2192" y="9304"/>
                </a:lnTo>
                <a:lnTo>
                  <a:pt x="2558" y="9718"/>
                </a:lnTo>
                <a:lnTo>
                  <a:pt x="2923" y="10108"/>
                </a:lnTo>
                <a:lnTo>
                  <a:pt x="3629" y="10839"/>
                </a:lnTo>
                <a:lnTo>
                  <a:pt x="4287" y="11496"/>
                </a:lnTo>
                <a:lnTo>
                  <a:pt x="4287" y="11496"/>
                </a:lnTo>
                <a:lnTo>
                  <a:pt x="4847" y="12032"/>
                </a:lnTo>
                <a:lnTo>
                  <a:pt x="5480" y="12592"/>
                </a:lnTo>
                <a:lnTo>
                  <a:pt x="6820" y="13737"/>
                </a:lnTo>
                <a:lnTo>
                  <a:pt x="7891" y="14614"/>
                </a:lnTo>
                <a:lnTo>
                  <a:pt x="8330" y="14955"/>
                </a:lnTo>
                <a:lnTo>
                  <a:pt x="8330" y="14955"/>
                </a:lnTo>
                <a:lnTo>
                  <a:pt x="8768" y="14614"/>
                </a:lnTo>
                <a:lnTo>
                  <a:pt x="9815" y="13761"/>
                </a:lnTo>
                <a:lnTo>
                  <a:pt x="11155" y="12617"/>
                </a:lnTo>
                <a:lnTo>
                  <a:pt x="11788" y="12056"/>
                </a:lnTo>
                <a:lnTo>
                  <a:pt x="12373" y="11496"/>
                </a:lnTo>
                <a:lnTo>
                  <a:pt x="12373" y="11496"/>
                </a:lnTo>
                <a:lnTo>
                  <a:pt x="13030" y="10839"/>
                </a:lnTo>
                <a:lnTo>
                  <a:pt x="13736" y="10108"/>
                </a:lnTo>
                <a:lnTo>
                  <a:pt x="14102" y="9718"/>
                </a:lnTo>
                <a:lnTo>
                  <a:pt x="14467" y="9304"/>
                </a:lnTo>
                <a:lnTo>
                  <a:pt x="14808" y="8890"/>
                </a:lnTo>
                <a:lnTo>
                  <a:pt x="15149" y="8452"/>
                </a:lnTo>
                <a:lnTo>
                  <a:pt x="15466" y="7989"/>
                </a:lnTo>
                <a:lnTo>
                  <a:pt x="15734" y="7526"/>
                </a:lnTo>
                <a:lnTo>
                  <a:pt x="16001" y="7039"/>
                </a:lnTo>
                <a:lnTo>
                  <a:pt x="16221" y="6528"/>
                </a:lnTo>
                <a:lnTo>
                  <a:pt x="16416" y="5992"/>
                </a:lnTo>
                <a:lnTo>
                  <a:pt x="16537" y="5432"/>
                </a:lnTo>
                <a:lnTo>
                  <a:pt x="16635" y="4872"/>
                </a:lnTo>
                <a:lnTo>
                  <a:pt x="16659" y="4580"/>
                </a:lnTo>
                <a:lnTo>
                  <a:pt x="16659" y="4287"/>
                </a:lnTo>
                <a:lnTo>
                  <a:pt x="16659" y="4287"/>
                </a:lnTo>
                <a:lnTo>
                  <a:pt x="16635" y="3849"/>
                </a:lnTo>
                <a:lnTo>
                  <a:pt x="16562" y="3410"/>
                </a:lnTo>
                <a:lnTo>
                  <a:pt x="16464" y="2996"/>
                </a:lnTo>
                <a:lnTo>
                  <a:pt x="16318" y="2607"/>
                </a:lnTo>
                <a:lnTo>
                  <a:pt x="16148" y="2241"/>
                </a:lnTo>
                <a:lnTo>
                  <a:pt x="15928" y="1876"/>
                </a:lnTo>
                <a:lnTo>
                  <a:pt x="15685" y="1560"/>
                </a:lnTo>
                <a:lnTo>
                  <a:pt x="15393" y="1243"/>
                </a:lnTo>
                <a:lnTo>
                  <a:pt x="15100" y="975"/>
                </a:lnTo>
                <a:lnTo>
                  <a:pt x="14759" y="731"/>
                </a:lnTo>
                <a:lnTo>
                  <a:pt x="14418" y="512"/>
                </a:lnTo>
                <a:lnTo>
                  <a:pt x="14053" y="342"/>
                </a:lnTo>
                <a:lnTo>
                  <a:pt x="13639" y="196"/>
                </a:lnTo>
                <a:lnTo>
                  <a:pt x="13225" y="74"/>
                </a:lnTo>
                <a:lnTo>
                  <a:pt x="12811" y="25"/>
                </a:lnTo>
                <a:lnTo>
                  <a:pt x="12373" y="1"/>
                </a:lnTo>
                <a:lnTo>
                  <a:pt x="12373" y="1"/>
                </a:lnTo>
                <a:close/>
              </a:path>
            </a:pathLst>
          </a:custGeom>
          <a:noFill/>
          <a:ln w="9525" cap="rnd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701;p60">
            <a:extLst>
              <a:ext uri="{FF2B5EF4-FFF2-40B4-BE49-F238E27FC236}">
                <a16:creationId xmlns:a16="http://schemas.microsoft.com/office/drawing/2014/main" id="{B1AB3B28-5A0B-4239-B21C-C64D1693DD23}"/>
              </a:ext>
            </a:extLst>
          </p:cNvPr>
          <p:cNvSpPr txBox="1">
            <a:spLocks/>
          </p:cNvSpPr>
          <p:nvPr/>
        </p:nvSpPr>
        <p:spPr>
          <a:xfrm>
            <a:off x="247650" y="676749"/>
            <a:ext cx="8791575" cy="26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￮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￮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￮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●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○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■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●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○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■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pPr marL="0" indent="0">
              <a:buNone/>
            </a:pPr>
            <a:r>
              <a:rPr lang="en-US" dirty="0"/>
              <a:t>8 of the Most Annoying Problems with WordPress [7]</a:t>
            </a:r>
            <a:endParaRPr lang="en-US" dirty="0">
              <a:hlinkClick r:id="rId3"/>
            </a:endParaRPr>
          </a:p>
          <a:p>
            <a:pPr marL="0" indent="0">
              <a:buNone/>
            </a:pPr>
            <a:r>
              <a:rPr lang="en-US" dirty="0">
                <a:hlinkClick r:id="rId3"/>
              </a:rPr>
              <a:t>https://www.impactbnd.com/blog/problems-with-wordpress</a:t>
            </a:r>
            <a:endParaRPr lang="en-US" dirty="0"/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67254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9"/>
          <p:cNvSpPr txBox="1">
            <a:spLocks noGrp="1"/>
          </p:cNvSpPr>
          <p:nvPr>
            <p:ph type="title"/>
          </p:nvPr>
        </p:nvSpPr>
        <p:spPr>
          <a:xfrm>
            <a:off x="457200" y="1166125"/>
            <a:ext cx="3002100" cy="294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OpenUP</a:t>
            </a:r>
            <a:endParaRPr/>
          </a:p>
        </p:txBody>
      </p:sp>
      <p:sp>
        <p:nvSpPr>
          <p:cNvPr id="197" name="Google Shape;197;p19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grpSp>
        <p:nvGrpSpPr>
          <p:cNvPr id="198" name="Google Shape;198;p19"/>
          <p:cNvGrpSpPr/>
          <p:nvPr/>
        </p:nvGrpSpPr>
        <p:grpSpPr>
          <a:xfrm>
            <a:off x="4361713" y="1054632"/>
            <a:ext cx="3339000" cy="3339000"/>
            <a:chOff x="2902488" y="902232"/>
            <a:chExt cx="3339000" cy="3339000"/>
          </a:xfrm>
        </p:grpSpPr>
        <p:sp>
          <p:nvSpPr>
            <p:cNvPr id="199" name="Google Shape;199;p19"/>
            <p:cNvSpPr/>
            <p:nvPr/>
          </p:nvSpPr>
          <p:spPr>
            <a:xfrm rot="-5400000">
              <a:off x="2902488" y="902232"/>
              <a:ext cx="3339000" cy="3339000"/>
            </a:xfrm>
            <a:prstGeom prst="ellipse">
              <a:avLst/>
            </a:prstGeom>
            <a:noFill/>
            <a:ln w="19050" cap="flat" cmpd="sng">
              <a:solidFill>
                <a:srgbClr val="E8E8E8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200" name="Google Shape;200;p19"/>
            <p:cNvSpPr/>
            <p:nvPr/>
          </p:nvSpPr>
          <p:spPr>
            <a:xfrm>
              <a:off x="3123738" y="1123632"/>
              <a:ext cx="2896500" cy="2896200"/>
            </a:xfrm>
            <a:prstGeom prst="pie">
              <a:avLst>
                <a:gd name="adj1" fmla="val 1811602"/>
                <a:gd name="adj2" fmla="val 16214886"/>
              </a:avLst>
            </a:prstGeom>
            <a:solidFill>
              <a:srgbClr val="000000">
                <a:alpha val="65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</p:grpSp>
      <p:grpSp>
        <p:nvGrpSpPr>
          <p:cNvPr id="201" name="Google Shape;201;p19"/>
          <p:cNvGrpSpPr/>
          <p:nvPr/>
        </p:nvGrpSpPr>
        <p:grpSpPr>
          <a:xfrm>
            <a:off x="5123263" y="1816182"/>
            <a:ext cx="1815900" cy="1815900"/>
            <a:chOff x="3664038" y="1663782"/>
            <a:chExt cx="1815900" cy="1815900"/>
          </a:xfrm>
        </p:grpSpPr>
        <p:sp>
          <p:nvSpPr>
            <p:cNvPr id="202" name="Google Shape;202;p19"/>
            <p:cNvSpPr/>
            <p:nvPr/>
          </p:nvSpPr>
          <p:spPr>
            <a:xfrm>
              <a:off x="3664038" y="1663782"/>
              <a:ext cx="1815900" cy="18159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203" name="Google Shape;203;p19"/>
            <p:cNvSpPr txBox="1"/>
            <p:nvPr/>
          </p:nvSpPr>
          <p:spPr>
            <a:xfrm>
              <a:off x="3899988" y="2158482"/>
              <a:ext cx="1344000" cy="82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The life cycle</a:t>
              </a:r>
              <a:endParaRPr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204" name="Google Shape;204;p19"/>
          <p:cNvGrpSpPr/>
          <p:nvPr/>
        </p:nvGrpSpPr>
        <p:grpSpPr>
          <a:xfrm>
            <a:off x="5501290" y="598229"/>
            <a:ext cx="1068600" cy="1068600"/>
            <a:chOff x="2859873" y="853971"/>
            <a:chExt cx="1068600" cy="1068600"/>
          </a:xfrm>
        </p:grpSpPr>
        <p:sp>
          <p:nvSpPr>
            <p:cNvPr id="205" name="Google Shape;205;p19"/>
            <p:cNvSpPr/>
            <p:nvPr/>
          </p:nvSpPr>
          <p:spPr>
            <a:xfrm>
              <a:off x="2859873" y="853971"/>
              <a:ext cx="1068600" cy="1068600"/>
            </a:xfrm>
            <a:prstGeom prst="ellipse">
              <a:avLst/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206" name="Google Shape;206;p19"/>
            <p:cNvSpPr txBox="1"/>
            <p:nvPr/>
          </p:nvSpPr>
          <p:spPr>
            <a:xfrm>
              <a:off x="3012800" y="1022197"/>
              <a:ext cx="762600" cy="73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Inception</a:t>
              </a:r>
              <a:endParaRPr sz="8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</p:grpSp>
      <p:grpSp>
        <p:nvGrpSpPr>
          <p:cNvPr id="207" name="Google Shape;207;p19"/>
          <p:cNvGrpSpPr/>
          <p:nvPr/>
        </p:nvGrpSpPr>
        <p:grpSpPr>
          <a:xfrm>
            <a:off x="3849521" y="2189833"/>
            <a:ext cx="1068600" cy="1068600"/>
            <a:chOff x="2859873" y="853971"/>
            <a:chExt cx="1068600" cy="1068600"/>
          </a:xfrm>
        </p:grpSpPr>
        <p:sp>
          <p:nvSpPr>
            <p:cNvPr id="208" name="Google Shape;208;p19"/>
            <p:cNvSpPr/>
            <p:nvPr/>
          </p:nvSpPr>
          <p:spPr>
            <a:xfrm>
              <a:off x="2859873" y="853971"/>
              <a:ext cx="1068600" cy="1068600"/>
            </a:xfrm>
            <a:prstGeom prst="ellipse">
              <a:avLst/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209" name="Google Shape;209;p19"/>
            <p:cNvSpPr txBox="1"/>
            <p:nvPr/>
          </p:nvSpPr>
          <p:spPr>
            <a:xfrm>
              <a:off x="3012800" y="1022197"/>
              <a:ext cx="762600" cy="7323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Transition</a:t>
              </a:r>
              <a:endParaRPr sz="8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</p:grpSp>
      <p:grpSp>
        <p:nvGrpSpPr>
          <p:cNvPr id="210" name="Google Shape;210;p19"/>
          <p:cNvGrpSpPr/>
          <p:nvPr/>
        </p:nvGrpSpPr>
        <p:grpSpPr>
          <a:xfrm>
            <a:off x="7115793" y="2166263"/>
            <a:ext cx="1068600" cy="1068600"/>
            <a:chOff x="5214448" y="3234278"/>
            <a:chExt cx="1068600" cy="1068600"/>
          </a:xfrm>
        </p:grpSpPr>
        <p:sp>
          <p:nvSpPr>
            <p:cNvPr id="211" name="Google Shape;211;p19"/>
            <p:cNvSpPr/>
            <p:nvPr/>
          </p:nvSpPr>
          <p:spPr>
            <a:xfrm>
              <a:off x="5214448" y="3234278"/>
              <a:ext cx="1068600" cy="1068600"/>
            </a:xfrm>
            <a:prstGeom prst="ellipse">
              <a:avLst/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212" name="Google Shape;212;p19"/>
            <p:cNvSpPr txBox="1"/>
            <p:nvPr/>
          </p:nvSpPr>
          <p:spPr>
            <a:xfrm>
              <a:off x="5367375" y="3402503"/>
              <a:ext cx="762600" cy="7323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Elaboration </a:t>
              </a:r>
              <a:endParaRPr sz="8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</p:grpSp>
      <p:grpSp>
        <p:nvGrpSpPr>
          <p:cNvPr id="213" name="Google Shape;213;p19"/>
          <p:cNvGrpSpPr/>
          <p:nvPr/>
        </p:nvGrpSpPr>
        <p:grpSpPr>
          <a:xfrm>
            <a:off x="5501293" y="3781413"/>
            <a:ext cx="1068600" cy="1068600"/>
            <a:chOff x="5214448" y="3234278"/>
            <a:chExt cx="1068600" cy="1068600"/>
          </a:xfrm>
        </p:grpSpPr>
        <p:sp>
          <p:nvSpPr>
            <p:cNvPr id="214" name="Google Shape;214;p19"/>
            <p:cNvSpPr/>
            <p:nvPr/>
          </p:nvSpPr>
          <p:spPr>
            <a:xfrm>
              <a:off x="5214448" y="3234278"/>
              <a:ext cx="1068600" cy="1068600"/>
            </a:xfrm>
            <a:prstGeom prst="ellipse">
              <a:avLst/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215" name="Google Shape;215;p19"/>
            <p:cNvSpPr txBox="1"/>
            <p:nvPr/>
          </p:nvSpPr>
          <p:spPr>
            <a:xfrm>
              <a:off x="5280306" y="3560490"/>
              <a:ext cx="936900" cy="4356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Construction</a:t>
              </a:r>
              <a:endParaRPr sz="8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</p:grpSp>
    </p:spTree>
  </p:cSld>
  <p:clrMapOvr>
    <a:masterClrMapping/>
  </p:clrMapOvr>
  <p:transition>
    <p:fade thruBlk="1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5"/>
          <p:cNvSpPr txBox="1">
            <a:spLocks noGrp="1"/>
          </p:cNvSpPr>
          <p:nvPr>
            <p:ph type="ctrTitle" idx="4294967295"/>
          </p:nvPr>
        </p:nvSpPr>
        <p:spPr>
          <a:xfrm>
            <a:off x="2351788" y="1180487"/>
            <a:ext cx="46080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/>
              <a:t>Hello!</a:t>
            </a:r>
            <a:endParaRPr sz="9600"/>
          </a:p>
        </p:txBody>
      </p:sp>
      <p:sp>
        <p:nvSpPr>
          <p:cNvPr id="154" name="Google Shape;154;p15"/>
          <p:cNvSpPr txBox="1">
            <a:spLocks noGrp="1"/>
          </p:cNvSpPr>
          <p:nvPr>
            <p:ph type="subTitle" idx="4294967295"/>
          </p:nvPr>
        </p:nvSpPr>
        <p:spPr>
          <a:xfrm>
            <a:off x="2351800" y="2265877"/>
            <a:ext cx="4608000" cy="177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>
                <a:latin typeface="Poppins"/>
                <a:ea typeface="Poppins"/>
                <a:cs typeface="Poppins"/>
                <a:sym typeface="Poppins"/>
              </a:rPr>
              <a:t>We are group Fo</a:t>
            </a:r>
            <a:r>
              <a:rPr lang="en-US" b="1" dirty="0" err="1">
                <a:latin typeface="Poppins"/>
                <a:ea typeface="Poppins"/>
                <a:cs typeface="Poppins"/>
                <a:sym typeface="Poppins"/>
              </a:rPr>
              <a:t>xtrot</a:t>
            </a:r>
            <a:endParaRPr b="1" dirty="0"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And we would like to present </a:t>
            </a:r>
            <a:r>
              <a:rPr lang="en-US" dirty="0"/>
              <a:t>our</a:t>
            </a:r>
            <a:r>
              <a:rPr lang="en" dirty="0"/>
              <a:t> </a:t>
            </a:r>
            <a:r>
              <a:rPr lang="en-US" dirty="0"/>
              <a:t>progress on Assignment 3</a:t>
            </a:r>
            <a:endParaRPr b="1" dirty="0"/>
          </a:p>
        </p:txBody>
      </p:sp>
      <p:sp>
        <p:nvSpPr>
          <p:cNvPr id="155" name="Google Shape;155;p15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914400" lvl="1" indent="-31750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2</a:t>
            </a:fld>
            <a:endParaRPr/>
          </a:p>
        </p:txBody>
      </p:sp>
      <p:sp>
        <p:nvSpPr>
          <p:cNvPr id="156" name="Google Shape;156;p15"/>
          <p:cNvSpPr/>
          <p:nvPr/>
        </p:nvSpPr>
        <p:spPr>
          <a:xfrm>
            <a:off x="1804239" y="1506373"/>
            <a:ext cx="339835" cy="309115"/>
          </a:xfrm>
          <a:custGeom>
            <a:avLst/>
            <a:gdLst/>
            <a:ahLst/>
            <a:cxnLst/>
            <a:rect l="l" t="t" r="r" b="b"/>
            <a:pathLst>
              <a:path w="16173" h="14711" fill="none" extrusionOk="0">
                <a:moveTo>
                  <a:pt x="8087" y="1"/>
                </a:moveTo>
                <a:lnTo>
                  <a:pt x="8087" y="1"/>
                </a:lnTo>
                <a:lnTo>
                  <a:pt x="7672" y="1"/>
                </a:lnTo>
                <a:lnTo>
                  <a:pt x="7258" y="25"/>
                </a:lnTo>
                <a:lnTo>
                  <a:pt x="6844" y="74"/>
                </a:lnTo>
                <a:lnTo>
                  <a:pt x="6455" y="122"/>
                </a:lnTo>
                <a:lnTo>
                  <a:pt x="6065" y="195"/>
                </a:lnTo>
                <a:lnTo>
                  <a:pt x="5675" y="293"/>
                </a:lnTo>
                <a:lnTo>
                  <a:pt x="5310" y="415"/>
                </a:lnTo>
                <a:lnTo>
                  <a:pt x="4945" y="536"/>
                </a:lnTo>
                <a:lnTo>
                  <a:pt x="4579" y="658"/>
                </a:lnTo>
                <a:lnTo>
                  <a:pt x="4238" y="829"/>
                </a:lnTo>
                <a:lnTo>
                  <a:pt x="3897" y="975"/>
                </a:lnTo>
                <a:lnTo>
                  <a:pt x="3557" y="1170"/>
                </a:lnTo>
                <a:lnTo>
                  <a:pt x="3240" y="1364"/>
                </a:lnTo>
                <a:lnTo>
                  <a:pt x="2948" y="1559"/>
                </a:lnTo>
                <a:lnTo>
                  <a:pt x="2655" y="1778"/>
                </a:lnTo>
                <a:lnTo>
                  <a:pt x="2363" y="1998"/>
                </a:lnTo>
                <a:lnTo>
                  <a:pt x="2095" y="2241"/>
                </a:lnTo>
                <a:lnTo>
                  <a:pt x="1852" y="2485"/>
                </a:lnTo>
                <a:lnTo>
                  <a:pt x="1608" y="2753"/>
                </a:lnTo>
                <a:lnTo>
                  <a:pt x="1389" y="3021"/>
                </a:lnTo>
                <a:lnTo>
                  <a:pt x="1170" y="3288"/>
                </a:lnTo>
                <a:lnTo>
                  <a:pt x="975" y="3581"/>
                </a:lnTo>
                <a:lnTo>
                  <a:pt x="804" y="3873"/>
                </a:lnTo>
                <a:lnTo>
                  <a:pt x="634" y="4190"/>
                </a:lnTo>
                <a:lnTo>
                  <a:pt x="488" y="4506"/>
                </a:lnTo>
                <a:lnTo>
                  <a:pt x="366" y="4823"/>
                </a:lnTo>
                <a:lnTo>
                  <a:pt x="244" y="5139"/>
                </a:lnTo>
                <a:lnTo>
                  <a:pt x="171" y="5480"/>
                </a:lnTo>
                <a:lnTo>
                  <a:pt x="98" y="5821"/>
                </a:lnTo>
                <a:lnTo>
                  <a:pt x="49" y="6162"/>
                </a:lnTo>
                <a:lnTo>
                  <a:pt x="1" y="6503"/>
                </a:lnTo>
                <a:lnTo>
                  <a:pt x="1" y="6869"/>
                </a:lnTo>
                <a:lnTo>
                  <a:pt x="1" y="6869"/>
                </a:lnTo>
                <a:lnTo>
                  <a:pt x="1" y="7234"/>
                </a:lnTo>
                <a:lnTo>
                  <a:pt x="49" y="7624"/>
                </a:lnTo>
                <a:lnTo>
                  <a:pt x="98" y="7989"/>
                </a:lnTo>
                <a:lnTo>
                  <a:pt x="196" y="8330"/>
                </a:lnTo>
                <a:lnTo>
                  <a:pt x="293" y="8695"/>
                </a:lnTo>
                <a:lnTo>
                  <a:pt x="415" y="9036"/>
                </a:lnTo>
                <a:lnTo>
                  <a:pt x="561" y="9377"/>
                </a:lnTo>
                <a:lnTo>
                  <a:pt x="731" y="9718"/>
                </a:lnTo>
                <a:lnTo>
                  <a:pt x="902" y="10035"/>
                </a:lnTo>
                <a:lnTo>
                  <a:pt x="1097" y="10327"/>
                </a:lnTo>
                <a:lnTo>
                  <a:pt x="1340" y="10644"/>
                </a:lnTo>
                <a:lnTo>
                  <a:pt x="1559" y="10936"/>
                </a:lnTo>
                <a:lnTo>
                  <a:pt x="1827" y="11204"/>
                </a:lnTo>
                <a:lnTo>
                  <a:pt x="2095" y="11472"/>
                </a:lnTo>
                <a:lnTo>
                  <a:pt x="2387" y="11740"/>
                </a:lnTo>
                <a:lnTo>
                  <a:pt x="2680" y="11983"/>
                </a:lnTo>
                <a:lnTo>
                  <a:pt x="2680" y="11983"/>
                </a:lnTo>
                <a:lnTo>
                  <a:pt x="2485" y="12349"/>
                </a:lnTo>
                <a:lnTo>
                  <a:pt x="2266" y="12714"/>
                </a:lnTo>
                <a:lnTo>
                  <a:pt x="2022" y="13104"/>
                </a:lnTo>
                <a:lnTo>
                  <a:pt x="1706" y="13469"/>
                </a:lnTo>
                <a:lnTo>
                  <a:pt x="1365" y="13834"/>
                </a:lnTo>
                <a:lnTo>
                  <a:pt x="1170" y="14005"/>
                </a:lnTo>
                <a:lnTo>
                  <a:pt x="951" y="14151"/>
                </a:lnTo>
                <a:lnTo>
                  <a:pt x="731" y="14297"/>
                </a:lnTo>
                <a:lnTo>
                  <a:pt x="512" y="14443"/>
                </a:lnTo>
                <a:lnTo>
                  <a:pt x="269" y="14540"/>
                </a:lnTo>
                <a:lnTo>
                  <a:pt x="1" y="14662"/>
                </a:lnTo>
                <a:lnTo>
                  <a:pt x="1" y="14662"/>
                </a:lnTo>
                <a:lnTo>
                  <a:pt x="122" y="14662"/>
                </a:lnTo>
                <a:lnTo>
                  <a:pt x="488" y="14711"/>
                </a:lnTo>
                <a:lnTo>
                  <a:pt x="1024" y="14711"/>
                </a:lnTo>
                <a:lnTo>
                  <a:pt x="1365" y="14711"/>
                </a:lnTo>
                <a:lnTo>
                  <a:pt x="1706" y="14687"/>
                </a:lnTo>
                <a:lnTo>
                  <a:pt x="2095" y="14614"/>
                </a:lnTo>
                <a:lnTo>
                  <a:pt x="2485" y="14540"/>
                </a:lnTo>
                <a:lnTo>
                  <a:pt x="2899" y="14419"/>
                </a:lnTo>
                <a:lnTo>
                  <a:pt x="3313" y="14273"/>
                </a:lnTo>
                <a:lnTo>
                  <a:pt x="3751" y="14078"/>
                </a:lnTo>
                <a:lnTo>
                  <a:pt x="4165" y="13834"/>
                </a:lnTo>
                <a:lnTo>
                  <a:pt x="4579" y="13566"/>
                </a:lnTo>
                <a:lnTo>
                  <a:pt x="4969" y="13201"/>
                </a:lnTo>
                <a:lnTo>
                  <a:pt x="4969" y="13201"/>
                </a:lnTo>
                <a:lnTo>
                  <a:pt x="5334" y="13323"/>
                </a:lnTo>
                <a:lnTo>
                  <a:pt x="5700" y="13444"/>
                </a:lnTo>
                <a:lnTo>
                  <a:pt x="6089" y="13518"/>
                </a:lnTo>
                <a:lnTo>
                  <a:pt x="6479" y="13591"/>
                </a:lnTo>
                <a:lnTo>
                  <a:pt x="6869" y="13664"/>
                </a:lnTo>
                <a:lnTo>
                  <a:pt x="7258" y="13712"/>
                </a:lnTo>
                <a:lnTo>
                  <a:pt x="7672" y="13737"/>
                </a:lnTo>
                <a:lnTo>
                  <a:pt x="8087" y="13737"/>
                </a:lnTo>
                <a:lnTo>
                  <a:pt x="8087" y="13737"/>
                </a:lnTo>
                <a:lnTo>
                  <a:pt x="8501" y="13737"/>
                </a:lnTo>
                <a:lnTo>
                  <a:pt x="8915" y="13712"/>
                </a:lnTo>
                <a:lnTo>
                  <a:pt x="9329" y="13664"/>
                </a:lnTo>
                <a:lnTo>
                  <a:pt x="9718" y="13591"/>
                </a:lnTo>
                <a:lnTo>
                  <a:pt x="10108" y="13518"/>
                </a:lnTo>
                <a:lnTo>
                  <a:pt x="10498" y="13420"/>
                </a:lnTo>
                <a:lnTo>
                  <a:pt x="10863" y="13323"/>
                </a:lnTo>
                <a:lnTo>
                  <a:pt x="11228" y="13201"/>
                </a:lnTo>
                <a:lnTo>
                  <a:pt x="11594" y="13055"/>
                </a:lnTo>
                <a:lnTo>
                  <a:pt x="11935" y="12909"/>
                </a:lnTo>
                <a:lnTo>
                  <a:pt x="12276" y="12738"/>
                </a:lnTo>
                <a:lnTo>
                  <a:pt x="12617" y="12568"/>
                </a:lnTo>
                <a:lnTo>
                  <a:pt x="12933" y="12373"/>
                </a:lnTo>
                <a:lnTo>
                  <a:pt x="13225" y="12178"/>
                </a:lnTo>
                <a:lnTo>
                  <a:pt x="13518" y="11959"/>
                </a:lnTo>
                <a:lnTo>
                  <a:pt x="13810" y="11715"/>
                </a:lnTo>
                <a:lnTo>
                  <a:pt x="14078" y="11496"/>
                </a:lnTo>
                <a:lnTo>
                  <a:pt x="14321" y="11228"/>
                </a:lnTo>
                <a:lnTo>
                  <a:pt x="14565" y="10985"/>
                </a:lnTo>
                <a:lnTo>
                  <a:pt x="14784" y="10717"/>
                </a:lnTo>
                <a:lnTo>
                  <a:pt x="15003" y="10424"/>
                </a:lnTo>
                <a:lnTo>
                  <a:pt x="15198" y="10132"/>
                </a:lnTo>
                <a:lnTo>
                  <a:pt x="15369" y="9840"/>
                </a:lnTo>
                <a:lnTo>
                  <a:pt x="15539" y="9548"/>
                </a:lnTo>
                <a:lnTo>
                  <a:pt x="15685" y="9231"/>
                </a:lnTo>
                <a:lnTo>
                  <a:pt x="15807" y="8914"/>
                </a:lnTo>
                <a:lnTo>
                  <a:pt x="15929" y="8574"/>
                </a:lnTo>
                <a:lnTo>
                  <a:pt x="16002" y="8257"/>
                </a:lnTo>
                <a:lnTo>
                  <a:pt x="16075" y="7916"/>
                </a:lnTo>
                <a:lnTo>
                  <a:pt x="16124" y="7575"/>
                </a:lnTo>
                <a:lnTo>
                  <a:pt x="16172" y="7210"/>
                </a:lnTo>
                <a:lnTo>
                  <a:pt x="16172" y="6869"/>
                </a:lnTo>
                <a:lnTo>
                  <a:pt x="16172" y="6869"/>
                </a:lnTo>
                <a:lnTo>
                  <a:pt x="16172" y="6503"/>
                </a:lnTo>
                <a:lnTo>
                  <a:pt x="16124" y="6162"/>
                </a:lnTo>
                <a:lnTo>
                  <a:pt x="16075" y="5821"/>
                </a:lnTo>
                <a:lnTo>
                  <a:pt x="16002" y="5480"/>
                </a:lnTo>
                <a:lnTo>
                  <a:pt x="15929" y="5139"/>
                </a:lnTo>
                <a:lnTo>
                  <a:pt x="15807" y="4823"/>
                </a:lnTo>
                <a:lnTo>
                  <a:pt x="15685" y="4506"/>
                </a:lnTo>
                <a:lnTo>
                  <a:pt x="15539" y="4190"/>
                </a:lnTo>
                <a:lnTo>
                  <a:pt x="15369" y="3873"/>
                </a:lnTo>
                <a:lnTo>
                  <a:pt x="15198" y="3581"/>
                </a:lnTo>
                <a:lnTo>
                  <a:pt x="15003" y="3288"/>
                </a:lnTo>
                <a:lnTo>
                  <a:pt x="14784" y="3021"/>
                </a:lnTo>
                <a:lnTo>
                  <a:pt x="14565" y="2753"/>
                </a:lnTo>
                <a:lnTo>
                  <a:pt x="14321" y="2485"/>
                </a:lnTo>
                <a:lnTo>
                  <a:pt x="14078" y="2241"/>
                </a:lnTo>
                <a:lnTo>
                  <a:pt x="13810" y="1998"/>
                </a:lnTo>
                <a:lnTo>
                  <a:pt x="13518" y="1778"/>
                </a:lnTo>
                <a:lnTo>
                  <a:pt x="13225" y="1559"/>
                </a:lnTo>
                <a:lnTo>
                  <a:pt x="12933" y="1364"/>
                </a:lnTo>
                <a:lnTo>
                  <a:pt x="12617" y="1170"/>
                </a:lnTo>
                <a:lnTo>
                  <a:pt x="12276" y="975"/>
                </a:lnTo>
                <a:lnTo>
                  <a:pt x="11935" y="829"/>
                </a:lnTo>
                <a:lnTo>
                  <a:pt x="11594" y="658"/>
                </a:lnTo>
                <a:lnTo>
                  <a:pt x="11228" y="536"/>
                </a:lnTo>
                <a:lnTo>
                  <a:pt x="10863" y="415"/>
                </a:lnTo>
                <a:lnTo>
                  <a:pt x="10498" y="293"/>
                </a:lnTo>
                <a:lnTo>
                  <a:pt x="10108" y="195"/>
                </a:lnTo>
                <a:lnTo>
                  <a:pt x="9718" y="122"/>
                </a:lnTo>
                <a:lnTo>
                  <a:pt x="9329" y="74"/>
                </a:lnTo>
                <a:lnTo>
                  <a:pt x="8915" y="25"/>
                </a:lnTo>
                <a:lnTo>
                  <a:pt x="8501" y="1"/>
                </a:lnTo>
                <a:lnTo>
                  <a:pt x="8087" y="1"/>
                </a:lnTo>
                <a:lnTo>
                  <a:pt x="8087" y="1"/>
                </a:lnTo>
                <a:close/>
              </a:path>
            </a:pathLst>
          </a:custGeom>
          <a:noFill/>
          <a:ln w="1217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95850" y="592500"/>
            <a:ext cx="3958500" cy="39585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21" name="Google Shape;221;p20"/>
          <p:cNvSpPr txBox="1">
            <a:spLocks noGrp="1"/>
          </p:cNvSpPr>
          <p:nvPr>
            <p:ph type="title"/>
          </p:nvPr>
        </p:nvSpPr>
        <p:spPr>
          <a:xfrm>
            <a:off x="457200" y="1166125"/>
            <a:ext cx="4504800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did we do?</a:t>
            </a:r>
            <a:endParaRPr/>
          </a:p>
        </p:txBody>
      </p:sp>
      <p:sp>
        <p:nvSpPr>
          <p:cNvPr id="222" name="Google Shape;222;p20"/>
          <p:cNvSpPr txBox="1">
            <a:spLocks noGrp="1"/>
          </p:cNvSpPr>
          <p:nvPr>
            <p:ph type="body" idx="1"/>
          </p:nvPr>
        </p:nvSpPr>
        <p:spPr>
          <a:xfrm>
            <a:off x="985500" y="1781500"/>
            <a:ext cx="3976500" cy="30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Frequent discussion using Slacks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Following OpenUP phases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Allocating team member to do what they good at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Updating Documentation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20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</p:spTree>
  </p:cSld>
  <p:clrMapOvr>
    <a:masterClrMapping/>
  </p:clrMapOvr>
  <p:transition>
    <p:fade thruBlk="1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1"/>
          <p:cNvSpPr txBox="1">
            <a:spLocks noGrp="1"/>
          </p:cNvSpPr>
          <p:nvPr>
            <p:ph type="title"/>
          </p:nvPr>
        </p:nvSpPr>
        <p:spPr>
          <a:xfrm>
            <a:off x="457200" y="788800"/>
            <a:ext cx="5516100" cy="106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Process Document: Timelog</a:t>
            </a:r>
            <a:endParaRPr/>
          </a:p>
        </p:txBody>
      </p:sp>
      <p:sp>
        <p:nvSpPr>
          <p:cNvPr id="229" name="Google Shape;229;p21"/>
          <p:cNvSpPr txBox="1">
            <a:spLocks noGrp="1"/>
          </p:cNvSpPr>
          <p:nvPr>
            <p:ph type="body" idx="1"/>
          </p:nvPr>
        </p:nvSpPr>
        <p:spPr>
          <a:xfrm>
            <a:off x="985504" y="1791575"/>
            <a:ext cx="3976500" cy="26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21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pic>
        <p:nvPicPr>
          <p:cNvPr id="231" name="Google Shape;23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31000" y="1264650"/>
            <a:ext cx="6360473" cy="3074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2"/>
          <p:cNvSpPr txBox="1">
            <a:spLocks noGrp="1"/>
          </p:cNvSpPr>
          <p:nvPr>
            <p:ph type="title"/>
          </p:nvPr>
        </p:nvSpPr>
        <p:spPr>
          <a:xfrm>
            <a:off x="446875" y="531100"/>
            <a:ext cx="5490300" cy="121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Process Document: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Iteration Plan</a:t>
            </a:r>
            <a:endParaRPr/>
          </a:p>
        </p:txBody>
      </p:sp>
      <p:sp>
        <p:nvSpPr>
          <p:cNvPr id="237" name="Google Shape;237;p22"/>
          <p:cNvSpPr txBox="1">
            <a:spLocks noGrp="1"/>
          </p:cNvSpPr>
          <p:nvPr>
            <p:ph type="body" idx="1"/>
          </p:nvPr>
        </p:nvSpPr>
        <p:spPr>
          <a:xfrm>
            <a:off x="985679" y="1958050"/>
            <a:ext cx="3976500" cy="26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Used to plan our three-week iterations 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Followed OpenUp template </a:t>
            </a:r>
            <a:endParaRPr/>
          </a:p>
        </p:txBody>
      </p:sp>
      <p:sp>
        <p:nvSpPr>
          <p:cNvPr id="238" name="Google Shape;238;p22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pic>
        <p:nvPicPr>
          <p:cNvPr id="239" name="Google Shape;23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80650" y="556875"/>
            <a:ext cx="2902025" cy="39105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3"/>
          <p:cNvSpPr txBox="1">
            <a:spLocks noGrp="1"/>
          </p:cNvSpPr>
          <p:nvPr>
            <p:ph type="title"/>
          </p:nvPr>
        </p:nvSpPr>
        <p:spPr>
          <a:xfrm>
            <a:off x="457200" y="1178225"/>
            <a:ext cx="4780800" cy="67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Process Tool: Slack</a:t>
            </a:r>
            <a:endParaRPr/>
          </a:p>
        </p:txBody>
      </p:sp>
      <p:sp>
        <p:nvSpPr>
          <p:cNvPr id="245" name="Google Shape;245;p23"/>
          <p:cNvSpPr txBox="1">
            <a:spLocks noGrp="1"/>
          </p:cNvSpPr>
          <p:nvPr>
            <p:ph type="body" idx="1"/>
          </p:nvPr>
        </p:nvSpPr>
        <p:spPr>
          <a:xfrm>
            <a:off x="985679" y="1958050"/>
            <a:ext cx="3976500" cy="26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We used both a team Slack, as well creating and participating in the class Slack.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It was mostly useful for reporting our status and posting notes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Sometimes got ignored in favor of other IM services</a:t>
            </a:r>
            <a:endParaRPr/>
          </a:p>
        </p:txBody>
      </p:sp>
      <p:sp>
        <p:nvSpPr>
          <p:cNvPr id="246" name="Google Shape;246;p23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pic>
        <p:nvPicPr>
          <p:cNvPr id="247" name="Google Shape;24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14700" y="884177"/>
            <a:ext cx="4029300" cy="3375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4"/>
          <p:cNvSpPr txBox="1">
            <a:spLocks noGrp="1"/>
          </p:cNvSpPr>
          <p:nvPr>
            <p:ph type="title"/>
          </p:nvPr>
        </p:nvSpPr>
        <p:spPr>
          <a:xfrm>
            <a:off x="469825" y="1166125"/>
            <a:ext cx="4709400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Process Tool: Trello</a:t>
            </a:r>
            <a:endParaRPr/>
          </a:p>
        </p:txBody>
      </p:sp>
      <p:sp>
        <p:nvSpPr>
          <p:cNvPr id="253" name="Google Shape;253;p24"/>
          <p:cNvSpPr txBox="1">
            <a:spLocks noGrp="1"/>
          </p:cNvSpPr>
          <p:nvPr>
            <p:ph type="body" idx="1"/>
          </p:nvPr>
        </p:nvSpPr>
        <p:spPr>
          <a:xfrm>
            <a:off x="985629" y="1753125"/>
            <a:ext cx="3976500" cy="26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Used primarily during implementation phase for task tracking and allocation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A reflection of our iteration plans and work item list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Very helpful for technical tasks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Less helpful for report-type assignments</a:t>
            </a:r>
            <a:endParaRPr/>
          </a:p>
        </p:txBody>
      </p:sp>
      <p:sp>
        <p:nvSpPr>
          <p:cNvPr id="254" name="Google Shape;254;p24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pic>
        <p:nvPicPr>
          <p:cNvPr id="255" name="Google Shape;25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66979" y="1166125"/>
            <a:ext cx="3877020" cy="26361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5"/>
          <p:cNvSpPr txBox="1">
            <a:spLocks noGrp="1"/>
          </p:cNvSpPr>
          <p:nvPr>
            <p:ph type="title"/>
          </p:nvPr>
        </p:nvSpPr>
        <p:spPr>
          <a:xfrm>
            <a:off x="457200" y="1166125"/>
            <a:ext cx="4504800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Process Tool: Google Drive</a:t>
            </a:r>
            <a:endParaRPr/>
          </a:p>
        </p:txBody>
      </p:sp>
      <p:sp>
        <p:nvSpPr>
          <p:cNvPr id="261" name="Google Shape;261;p25"/>
          <p:cNvSpPr txBox="1">
            <a:spLocks noGrp="1"/>
          </p:cNvSpPr>
          <p:nvPr>
            <p:ph type="body" idx="1"/>
          </p:nvPr>
        </p:nvSpPr>
        <p:spPr>
          <a:xfrm>
            <a:off x="985679" y="1958050"/>
            <a:ext cx="3976500" cy="26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Used for documents, presentations, notes, reports etc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You’re looking at it right now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Very helpful place to just dump things and to work on documents together</a:t>
            </a:r>
            <a:endParaRPr/>
          </a:p>
        </p:txBody>
      </p:sp>
      <p:sp>
        <p:nvSpPr>
          <p:cNvPr id="262" name="Google Shape;262;p25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pic>
        <p:nvPicPr>
          <p:cNvPr id="263" name="Google Shape;26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66979" y="826038"/>
            <a:ext cx="3877022" cy="33633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6"/>
          <p:cNvSpPr txBox="1">
            <a:spLocks noGrp="1"/>
          </p:cNvSpPr>
          <p:nvPr>
            <p:ph type="title"/>
          </p:nvPr>
        </p:nvSpPr>
        <p:spPr>
          <a:xfrm>
            <a:off x="457200" y="1166125"/>
            <a:ext cx="4504800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Process Tool: Gitlab</a:t>
            </a:r>
            <a:endParaRPr/>
          </a:p>
        </p:txBody>
      </p:sp>
      <p:sp>
        <p:nvSpPr>
          <p:cNvPr id="269" name="Google Shape;269;p26"/>
          <p:cNvSpPr txBox="1">
            <a:spLocks noGrp="1"/>
          </p:cNvSpPr>
          <p:nvPr>
            <p:ph type="body" idx="1"/>
          </p:nvPr>
        </p:nvSpPr>
        <p:spPr>
          <a:xfrm>
            <a:off x="985504" y="1791575"/>
            <a:ext cx="3976500" cy="26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Mandated, but effective place to host our repository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Git hosting worked perfectly well, extra features like the wiki were useful for sharing documentation between teams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Frustrating getting CircleCI working thanks to eServices delays and permissions issues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26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pic>
        <p:nvPicPr>
          <p:cNvPr id="271" name="Google Shape;27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66979" y="1201813"/>
            <a:ext cx="3877021" cy="27398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7"/>
          <p:cNvSpPr txBox="1">
            <a:spLocks noGrp="1"/>
          </p:cNvSpPr>
          <p:nvPr>
            <p:ph type="ctrTitle"/>
          </p:nvPr>
        </p:nvSpPr>
        <p:spPr>
          <a:xfrm>
            <a:off x="2381850" y="1388750"/>
            <a:ext cx="4380300" cy="95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Issues</a:t>
            </a:r>
            <a:endParaRPr/>
          </a:p>
        </p:txBody>
      </p:sp>
      <p:sp>
        <p:nvSpPr>
          <p:cNvPr id="277" name="Google Shape;277;p27"/>
          <p:cNvSpPr txBox="1">
            <a:spLocks noGrp="1"/>
          </p:cNvSpPr>
          <p:nvPr>
            <p:ph type="subTitle" idx="1"/>
          </p:nvPr>
        </p:nvSpPr>
        <p:spPr>
          <a:xfrm>
            <a:off x="2569800" y="2345451"/>
            <a:ext cx="4004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Here are some issues that happened throughout our study in FIT3170</a:t>
            </a:r>
            <a:endParaRPr/>
          </a:p>
        </p:txBody>
      </p:sp>
      <p:sp>
        <p:nvSpPr>
          <p:cNvPr id="278" name="Google Shape;278;p27"/>
          <p:cNvSpPr txBox="1"/>
          <p:nvPr/>
        </p:nvSpPr>
        <p:spPr>
          <a:xfrm>
            <a:off x="1030925" y="710500"/>
            <a:ext cx="1392600" cy="13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3</a:t>
            </a:r>
            <a:endParaRPr sz="6000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>
    <p:fade thruBlk="1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28"/>
          <p:cNvSpPr txBox="1">
            <a:spLocks noGrp="1"/>
          </p:cNvSpPr>
          <p:nvPr>
            <p:ph type="ctrTitle" idx="4294967295"/>
          </p:nvPr>
        </p:nvSpPr>
        <p:spPr>
          <a:xfrm>
            <a:off x="0" y="2937550"/>
            <a:ext cx="89913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800"/>
              <a:t>COMMUNICATION</a:t>
            </a:r>
            <a:endParaRPr sz="5800"/>
          </a:p>
        </p:txBody>
      </p:sp>
      <p:sp>
        <p:nvSpPr>
          <p:cNvPr id="284" name="Google Shape;284;p28"/>
          <p:cNvSpPr txBox="1">
            <a:spLocks noGrp="1"/>
          </p:cNvSpPr>
          <p:nvPr>
            <p:ph type="subTitle" idx="4294967295"/>
          </p:nvPr>
        </p:nvSpPr>
        <p:spPr>
          <a:xfrm>
            <a:off x="2307000" y="4097350"/>
            <a:ext cx="43773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/>
              <a:t>The biggest issue in this project :(</a:t>
            </a:r>
            <a:endParaRPr sz="1400"/>
          </a:p>
        </p:txBody>
      </p:sp>
      <p:grpSp>
        <p:nvGrpSpPr>
          <p:cNvPr id="285" name="Google Shape;285;p28"/>
          <p:cNvGrpSpPr/>
          <p:nvPr/>
        </p:nvGrpSpPr>
        <p:grpSpPr>
          <a:xfrm>
            <a:off x="3952298" y="309004"/>
            <a:ext cx="1738561" cy="1738545"/>
            <a:chOff x="6643075" y="3664250"/>
            <a:chExt cx="407950" cy="407975"/>
          </a:xfrm>
        </p:grpSpPr>
        <p:sp>
          <p:nvSpPr>
            <p:cNvPr id="286" name="Google Shape;286;p28"/>
            <p:cNvSpPr/>
            <p:nvPr/>
          </p:nvSpPr>
          <p:spPr>
            <a:xfrm>
              <a:off x="6794075" y="3815250"/>
              <a:ext cx="211300" cy="211300"/>
            </a:xfrm>
            <a:custGeom>
              <a:avLst/>
              <a:gdLst/>
              <a:ahLst/>
              <a:cxnLst/>
              <a:rect l="l" t="t" r="r" b="b"/>
              <a:pathLst>
                <a:path w="8452" h="8452" fill="none" extrusionOk="0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28"/>
            <p:cNvSpPr/>
            <p:nvPr/>
          </p:nvSpPr>
          <p:spPr>
            <a:xfrm>
              <a:off x="6643075" y="3664250"/>
              <a:ext cx="407950" cy="407975"/>
            </a:xfrm>
            <a:custGeom>
              <a:avLst/>
              <a:gdLst/>
              <a:ahLst/>
              <a:cxnLst/>
              <a:rect l="l" t="t" r="r" b="b"/>
              <a:pathLst>
                <a:path w="16318" h="16319" fill="none" extrusionOk="0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8" name="Google Shape;288;p28"/>
          <p:cNvGrpSpPr/>
          <p:nvPr/>
        </p:nvGrpSpPr>
        <p:grpSpPr>
          <a:xfrm rot="-587313">
            <a:off x="3850121" y="2274317"/>
            <a:ext cx="714809" cy="714768"/>
            <a:chOff x="576250" y="4319400"/>
            <a:chExt cx="442075" cy="442050"/>
          </a:xfrm>
        </p:grpSpPr>
        <p:sp>
          <p:nvSpPr>
            <p:cNvPr id="289" name="Google Shape;289;p28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28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28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28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3" name="Google Shape;293;p28"/>
          <p:cNvSpPr/>
          <p:nvPr/>
        </p:nvSpPr>
        <p:spPr>
          <a:xfrm>
            <a:off x="3536507" y="710554"/>
            <a:ext cx="271742" cy="259470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217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p28"/>
          <p:cNvSpPr/>
          <p:nvPr/>
        </p:nvSpPr>
        <p:spPr>
          <a:xfrm rot="2697553">
            <a:off x="5327282" y="2038984"/>
            <a:ext cx="412519" cy="393888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217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295;p28"/>
          <p:cNvSpPr/>
          <p:nvPr/>
        </p:nvSpPr>
        <p:spPr>
          <a:xfrm>
            <a:off x="5653628" y="1814107"/>
            <a:ext cx="165205" cy="157816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217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28"/>
          <p:cNvSpPr/>
          <p:nvPr/>
        </p:nvSpPr>
        <p:spPr>
          <a:xfrm rot="1280074">
            <a:off x="3348230" y="1493219"/>
            <a:ext cx="165200" cy="157799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217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28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</p:spTree>
  </p:cSld>
  <p:clrMapOvr>
    <a:masterClrMapping/>
  </p:clrMapOvr>
  <p:transition>
    <p:fade thruBlk="1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72150" y="1054450"/>
            <a:ext cx="3034500" cy="3034500"/>
          </a:xfrm>
          <a:prstGeom prst="ellipse">
            <a:avLst/>
          </a:prstGeom>
          <a:noFill/>
          <a:ln>
            <a:noFill/>
          </a:ln>
        </p:spPr>
      </p:pic>
      <p:grpSp>
        <p:nvGrpSpPr>
          <p:cNvPr id="303" name="Google Shape;303;p29"/>
          <p:cNvGrpSpPr/>
          <p:nvPr/>
        </p:nvGrpSpPr>
        <p:grpSpPr>
          <a:xfrm>
            <a:off x="5853100" y="3068600"/>
            <a:ext cx="1539600" cy="1539600"/>
            <a:chOff x="6680825" y="2549350"/>
            <a:chExt cx="1539600" cy="1539600"/>
          </a:xfrm>
        </p:grpSpPr>
        <p:sp>
          <p:nvSpPr>
            <p:cNvPr id="304" name="Google Shape;304;p29"/>
            <p:cNvSpPr/>
            <p:nvPr/>
          </p:nvSpPr>
          <p:spPr>
            <a:xfrm>
              <a:off x="6825669" y="2694194"/>
              <a:ext cx="1249800" cy="1249800"/>
            </a:xfrm>
            <a:prstGeom prst="ellipse">
              <a:avLst/>
            </a:prstGeom>
            <a:solidFill>
              <a:srgbClr val="000000">
                <a:alpha val="18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29"/>
            <p:cNvSpPr/>
            <p:nvPr/>
          </p:nvSpPr>
          <p:spPr>
            <a:xfrm>
              <a:off x="6894850" y="2763375"/>
              <a:ext cx="1111200" cy="11112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29"/>
            <p:cNvSpPr/>
            <p:nvPr/>
          </p:nvSpPr>
          <p:spPr>
            <a:xfrm>
              <a:off x="6680825" y="2549350"/>
              <a:ext cx="1539600" cy="1539600"/>
            </a:xfrm>
            <a:prstGeom prst="donut">
              <a:avLst>
                <a:gd name="adj" fmla="val 675"/>
              </a:avLst>
            </a:prstGeom>
            <a:solidFill>
              <a:srgbClr val="000000">
                <a:alpha val="65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7" name="Google Shape;307;p29"/>
          <p:cNvSpPr txBox="1">
            <a:spLocks noGrp="1"/>
          </p:cNvSpPr>
          <p:nvPr>
            <p:ph type="title"/>
          </p:nvPr>
        </p:nvSpPr>
        <p:spPr>
          <a:xfrm>
            <a:off x="457200" y="1166125"/>
            <a:ext cx="5220300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Ineffective Communication within class</a:t>
            </a:r>
            <a:endParaRPr/>
          </a:p>
        </p:txBody>
      </p:sp>
      <p:sp>
        <p:nvSpPr>
          <p:cNvPr id="308" name="Google Shape;308;p29"/>
          <p:cNvSpPr txBox="1">
            <a:spLocks noGrp="1"/>
          </p:cNvSpPr>
          <p:nvPr>
            <p:ph type="body" idx="1"/>
          </p:nvPr>
        </p:nvSpPr>
        <p:spPr>
          <a:xfrm>
            <a:off x="1069625" y="1958050"/>
            <a:ext cx="4608000" cy="26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Separated into 4 modules - 21 people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Solutions:</a:t>
            </a:r>
            <a:endParaRPr/>
          </a:p>
          <a:p>
            <a:pPr marL="457200" lvl="0" indent="-330200" algn="l" rtl="0">
              <a:spcBef>
                <a:spcPts val="600"/>
              </a:spcBef>
              <a:spcAft>
                <a:spcPts val="0"/>
              </a:spcAft>
              <a:buSzPts val="1600"/>
              <a:buChar char="￮"/>
            </a:pPr>
            <a:r>
              <a:rPr lang="en"/>
              <a:t>Create coordination committee</a:t>
            </a:r>
            <a:endParaRPr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￮"/>
            </a:pPr>
            <a:r>
              <a:rPr lang="en"/>
              <a:t>Not effective because of one-way communication</a:t>
            </a:r>
            <a:endParaRPr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￮"/>
            </a:pPr>
            <a:r>
              <a:rPr lang="en"/>
              <a:t>Create Slack team chat</a:t>
            </a:r>
            <a:endParaRPr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￮"/>
            </a:pPr>
            <a:r>
              <a:rPr lang="en"/>
              <a:t>Not effective as not everyone uses it everyday</a:t>
            </a:r>
            <a:endParaRPr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￮"/>
            </a:pPr>
            <a:r>
              <a:rPr lang="en"/>
              <a:t>Should we use </a:t>
            </a:r>
            <a:r>
              <a:rPr lang="en" b="1">
                <a:latin typeface="Poppins"/>
                <a:ea typeface="Poppins"/>
                <a:cs typeface="Poppins"/>
                <a:sym typeface="Poppins"/>
              </a:rPr>
              <a:t>facebook</a:t>
            </a:r>
            <a:r>
              <a:rPr lang="en"/>
              <a:t>? But it looks unprofessional :(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p29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29</a:t>
            </a:fld>
            <a:endParaRPr/>
          </a:p>
        </p:txBody>
      </p:sp>
      <p:sp>
        <p:nvSpPr>
          <p:cNvPr id="310" name="Google Shape;310;p29"/>
          <p:cNvSpPr txBox="1"/>
          <p:nvPr/>
        </p:nvSpPr>
        <p:spPr>
          <a:xfrm>
            <a:off x="6207850" y="3362150"/>
            <a:ext cx="830100" cy="9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😭</a:t>
            </a:r>
            <a:endParaRPr/>
          </a:p>
        </p:txBody>
      </p:sp>
    </p:spTree>
  </p:cSld>
  <p:clrMapOvr>
    <a:masterClrMapping/>
  </p:clrMapOvr>
  <p:transition>
    <p:fade thruBlk="1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6"/>
          <p:cNvSpPr txBox="1">
            <a:spLocks noGrp="1"/>
          </p:cNvSpPr>
          <p:nvPr>
            <p:ph type="ctrTitle"/>
          </p:nvPr>
        </p:nvSpPr>
        <p:spPr>
          <a:xfrm>
            <a:off x="2381850" y="1896875"/>
            <a:ext cx="4380300" cy="95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Overview</a:t>
            </a:r>
            <a:endParaRPr dirty="0"/>
          </a:p>
        </p:txBody>
      </p:sp>
      <p:sp>
        <p:nvSpPr>
          <p:cNvPr id="162" name="Google Shape;162;p16"/>
          <p:cNvSpPr txBox="1">
            <a:spLocks noGrp="1"/>
          </p:cNvSpPr>
          <p:nvPr>
            <p:ph type="subTitle" idx="1"/>
          </p:nvPr>
        </p:nvSpPr>
        <p:spPr>
          <a:xfrm>
            <a:off x="2280675" y="2853575"/>
            <a:ext cx="4554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Desktop or mobile?</a:t>
            </a:r>
            <a:endParaRPr dirty="0"/>
          </a:p>
        </p:txBody>
      </p:sp>
      <p:sp>
        <p:nvSpPr>
          <p:cNvPr id="163" name="Google Shape;163;p16"/>
          <p:cNvSpPr txBox="1"/>
          <p:nvPr/>
        </p:nvSpPr>
        <p:spPr>
          <a:xfrm>
            <a:off x="1030925" y="710500"/>
            <a:ext cx="1392600" cy="13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1</a:t>
            </a:r>
            <a:endParaRPr sz="6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0"/>
          <p:cNvSpPr txBox="1">
            <a:spLocks noGrp="1"/>
          </p:cNvSpPr>
          <p:nvPr>
            <p:ph type="title"/>
          </p:nvPr>
        </p:nvSpPr>
        <p:spPr>
          <a:xfrm>
            <a:off x="457200" y="1166125"/>
            <a:ext cx="6021900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Lack of Communication with Client</a:t>
            </a:r>
            <a:endParaRPr/>
          </a:p>
        </p:txBody>
      </p:sp>
      <p:sp>
        <p:nvSpPr>
          <p:cNvPr id="316" name="Google Shape;316;p30"/>
          <p:cNvSpPr txBox="1">
            <a:spLocks noGrp="1"/>
          </p:cNvSpPr>
          <p:nvPr>
            <p:ph type="body" idx="1"/>
          </p:nvPr>
        </p:nvSpPr>
        <p:spPr>
          <a:xfrm>
            <a:off x="1069625" y="1958050"/>
            <a:ext cx="4608000" cy="26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60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Assumptions</a:t>
            </a:r>
            <a:endParaRPr/>
          </a:p>
          <a:p>
            <a:pPr marL="45720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457200" lvl="0" indent="-330200" algn="l" rtl="0">
              <a:spcBef>
                <a:spcPts val="60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Prototypes and Functionality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	</a:t>
            </a:r>
            <a:endParaRPr/>
          </a:p>
          <a:p>
            <a:pPr marL="457200" lvl="0" indent="-330200" algn="l" rtl="0">
              <a:spcBef>
                <a:spcPts val="60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Client Sick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p30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sp>
        <p:nvSpPr>
          <p:cNvPr id="318" name="Google Shape;318;p30"/>
          <p:cNvSpPr txBox="1"/>
          <p:nvPr/>
        </p:nvSpPr>
        <p:spPr>
          <a:xfrm>
            <a:off x="7005600" y="2008600"/>
            <a:ext cx="1998300" cy="13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🧢?</a:t>
            </a:r>
            <a:endParaRPr sz="6000"/>
          </a:p>
        </p:txBody>
      </p:sp>
    </p:spTree>
  </p:cSld>
  <p:clrMapOvr>
    <a:masterClrMapping/>
  </p:clrMapOvr>
  <p:transition>
    <p:fade thruBlk="1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1"/>
          <p:cNvSpPr txBox="1">
            <a:spLocks noGrp="1"/>
          </p:cNvSpPr>
          <p:nvPr>
            <p:ph type="body" idx="1"/>
          </p:nvPr>
        </p:nvSpPr>
        <p:spPr>
          <a:xfrm>
            <a:off x="1069625" y="1958050"/>
            <a:ext cx="2236800" cy="26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>
                <a:latin typeface="Poppins"/>
                <a:ea typeface="Poppins"/>
                <a:cs typeface="Poppins"/>
                <a:sym typeface="Poppins"/>
              </a:rPr>
              <a:t>Planning Documentation problems</a:t>
            </a:r>
            <a:endParaRPr b="1"/>
          </a:p>
          <a:p>
            <a:pPr marL="457200" lvl="0" indent="-317500" algn="l" rtl="0">
              <a:spcBef>
                <a:spcPts val="600"/>
              </a:spcBef>
              <a:spcAft>
                <a:spcPts val="0"/>
              </a:spcAft>
              <a:buSzPts val="1400"/>
              <a:buChar char="-"/>
            </a:pPr>
            <a:r>
              <a:rPr lang="en" b="1"/>
              <a:t>Project is not well planned</a:t>
            </a:r>
            <a:endParaRPr b="1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b="1"/>
              <a:t>Heaps of unread document</a:t>
            </a:r>
            <a:endParaRPr b="1"/>
          </a:p>
        </p:txBody>
      </p:sp>
      <p:sp>
        <p:nvSpPr>
          <p:cNvPr id="324" name="Google Shape;324;p31"/>
          <p:cNvSpPr txBox="1">
            <a:spLocks noGrp="1"/>
          </p:cNvSpPr>
          <p:nvPr>
            <p:ph type="title"/>
          </p:nvPr>
        </p:nvSpPr>
        <p:spPr>
          <a:xfrm>
            <a:off x="457200" y="1166125"/>
            <a:ext cx="5220300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Tendency to work near due date</a:t>
            </a:r>
            <a:endParaRPr/>
          </a:p>
        </p:txBody>
      </p:sp>
      <p:sp>
        <p:nvSpPr>
          <p:cNvPr id="325" name="Google Shape;325;p31"/>
          <p:cNvSpPr txBox="1">
            <a:spLocks noGrp="1"/>
          </p:cNvSpPr>
          <p:nvPr>
            <p:ph type="body" idx="2"/>
          </p:nvPr>
        </p:nvSpPr>
        <p:spPr>
          <a:xfrm>
            <a:off x="3440857" y="1958050"/>
            <a:ext cx="2236800" cy="26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>
                <a:latin typeface="Poppins"/>
                <a:ea typeface="Poppins"/>
                <a:cs typeface="Poppins"/>
                <a:sym typeface="Poppins"/>
              </a:rPr>
              <a:t>Have other commitments </a:t>
            </a:r>
            <a:endParaRPr b="1"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317500" algn="l" rtl="0">
              <a:spcBef>
                <a:spcPts val="60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Part time job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Other units’ assignments / tests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31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31</a:t>
            </a:fld>
            <a:endParaRPr/>
          </a:p>
        </p:txBody>
      </p:sp>
      <p:pic>
        <p:nvPicPr>
          <p:cNvPr id="327" name="Google Shape;327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72150" y="1054450"/>
            <a:ext cx="3034500" cy="3034500"/>
          </a:xfrm>
          <a:prstGeom prst="ellipse">
            <a:avLst/>
          </a:prstGeom>
          <a:noFill/>
          <a:ln>
            <a:noFill/>
          </a:ln>
        </p:spPr>
      </p:pic>
      <p:grpSp>
        <p:nvGrpSpPr>
          <p:cNvPr id="328" name="Google Shape;328;p31"/>
          <p:cNvGrpSpPr/>
          <p:nvPr/>
        </p:nvGrpSpPr>
        <p:grpSpPr>
          <a:xfrm>
            <a:off x="5853100" y="3068600"/>
            <a:ext cx="1539600" cy="1539600"/>
            <a:chOff x="6680825" y="2549350"/>
            <a:chExt cx="1539600" cy="1539600"/>
          </a:xfrm>
        </p:grpSpPr>
        <p:sp>
          <p:nvSpPr>
            <p:cNvPr id="329" name="Google Shape;329;p31"/>
            <p:cNvSpPr/>
            <p:nvPr/>
          </p:nvSpPr>
          <p:spPr>
            <a:xfrm>
              <a:off x="6825669" y="2694194"/>
              <a:ext cx="1249800" cy="1249800"/>
            </a:xfrm>
            <a:prstGeom prst="ellipse">
              <a:avLst/>
            </a:prstGeom>
            <a:solidFill>
              <a:srgbClr val="000000">
                <a:alpha val="18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31"/>
            <p:cNvSpPr/>
            <p:nvPr/>
          </p:nvSpPr>
          <p:spPr>
            <a:xfrm>
              <a:off x="6894850" y="2763375"/>
              <a:ext cx="1111200" cy="11112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31"/>
            <p:cNvSpPr/>
            <p:nvPr/>
          </p:nvSpPr>
          <p:spPr>
            <a:xfrm>
              <a:off x="6680825" y="2549350"/>
              <a:ext cx="1539600" cy="1539600"/>
            </a:xfrm>
            <a:prstGeom prst="donut">
              <a:avLst>
                <a:gd name="adj" fmla="val 675"/>
              </a:avLst>
            </a:prstGeom>
            <a:solidFill>
              <a:srgbClr val="000000">
                <a:alpha val="65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2" name="Google Shape;332;p31"/>
          <p:cNvSpPr/>
          <p:nvPr/>
        </p:nvSpPr>
        <p:spPr>
          <a:xfrm>
            <a:off x="6454511" y="3670015"/>
            <a:ext cx="336767" cy="336767"/>
          </a:xfrm>
          <a:custGeom>
            <a:avLst/>
            <a:gdLst/>
            <a:ahLst/>
            <a:cxnLst/>
            <a:rect l="l" t="t" r="r" b="b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31"/>
          <p:cNvSpPr txBox="1"/>
          <p:nvPr/>
        </p:nvSpPr>
        <p:spPr>
          <a:xfrm>
            <a:off x="1069625" y="2532100"/>
            <a:ext cx="4314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>
    <p:fade thruBlk="1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2"/>
          <p:cNvSpPr txBox="1">
            <a:spLocks noGrp="1"/>
          </p:cNvSpPr>
          <p:nvPr>
            <p:ph type="ctrTitle"/>
          </p:nvPr>
        </p:nvSpPr>
        <p:spPr>
          <a:xfrm>
            <a:off x="2381850" y="2218875"/>
            <a:ext cx="4380300" cy="95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We Have Learnt</a:t>
            </a:r>
            <a:endParaRPr/>
          </a:p>
        </p:txBody>
      </p:sp>
      <p:sp>
        <p:nvSpPr>
          <p:cNvPr id="339" name="Google Shape;339;p32"/>
          <p:cNvSpPr txBox="1">
            <a:spLocks noGrp="1"/>
          </p:cNvSpPr>
          <p:nvPr>
            <p:ph type="subTitle" idx="1"/>
          </p:nvPr>
        </p:nvSpPr>
        <p:spPr>
          <a:xfrm>
            <a:off x="2569800" y="3175576"/>
            <a:ext cx="4004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Things that we learned in this unit</a:t>
            </a:r>
            <a:endParaRPr/>
          </a:p>
        </p:txBody>
      </p:sp>
      <p:sp>
        <p:nvSpPr>
          <p:cNvPr id="340" name="Google Shape;340;p32"/>
          <p:cNvSpPr txBox="1"/>
          <p:nvPr/>
        </p:nvSpPr>
        <p:spPr>
          <a:xfrm>
            <a:off x="1030925" y="710500"/>
            <a:ext cx="1392600" cy="13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4</a:t>
            </a:r>
            <a:endParaRPr sz="6000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>
    <p:fade thruBlk="1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33"/>
          <p:cNvSpPr txBox="1">
            <a:spLocks noGrp="1"/>
          </p:cNvSpPr>
          <p:nvPr>
            <p:ph type="title"/>
          </p:nvPr>
        </p:nvSpPr>
        <p:spPr>
          <a:xfrm>
            <a:off x="457200" y="1166125"/>
            <a:ext cx="5220300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Beginning</a:t>
            </a:r>
            <a:endParaRPr/>
          </a:p>
        </p:txBody>
      </p:sp>
      <p:sp>
        <p:nvSpPr>
          <p:cNvPr id="346" name="Google Shape;346;p33"/>
          <p:cNvSpPr txBox="1">
            <a:spLocks noGrp="1"/>
          </p:cNvSpPr>
          <p:nvPr>
            <p:ph type="body" idx="1"/>
          </p:nvPr>
        </p:nvSpPr>
        <p:spPr>
          <a:xfrm>
            <a:off x="512175" y="1989800"/>
            <a:ext cx="3808800" cy="26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b="1"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A leader is important, who can always start things so members can easily follow.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Rio was appointed this role and was really successful in leading us.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All of us learned node.js</a:t>
            </a:r>
            <a:endParaRPr/>
          </a:p>
        </p:txBody>
      </p:sp>
      <p:sp>
        <p:nvSpPr>
          <p:cNvPr id="347" name="Google Shape;347;p33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  <p:grpSp>
        <p:nvGrpSpPr>
          <p:cNvPr id="348" name="Google Shape;348;p33"/>
          <p:cNvGrpSpPr/>
          <p:nvPr/>
        </p:nvGrpSpPr>
        <p:grpSpPr>
          <a:xfrm>
            <a:off x="5853100" y="3068600"/>
            <a:ext cx="1539600" cy="1539600"/>
            <a:chOff x="6680825" y="2549350"/>
            <a:chExt cx="1539600" cy="1539600"/>
          </a:xfrm>
        </p:grpSpPr>
        <p:sp>
          <p:nvSpPr>
            <p:cNvPr id="349" name="Google Shape;349;p33"/>
            <p:cNvSpPr/>
            <p:nvPr/>
          </p:nvSpPr>
          <p:spPr>
            <a:xfrm>
              <a:off x="6825669" y="2694194"/>
              <a:ext cx="1249800" cy="1249800"/>
            </a:xfrm>
            <a:prstGeom prst="ellipse">
              <a:avLst/>
            </a:prstGeom>
            <a:solidFill>
              <a:srgbClr val="000000">
                <a:alpha val="18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33"/>
            <p:cNvSpPr/>
            <p:nvPr/>
          </p:nvSpPr>
          <p:spPr>
            <a:xfrm>
              <a:off x="6894850" y="2763375"/>
              <a:ext cx="1111200" cy="11112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33"/>
            <p:cNvSpPr/>
            <p:nvPr/>
          </p:nvSpPr>
          <p:spPr>
            <a:xfrm>
              <a:off x="6680825" y="2549350"/>
              <a:ext cx="1539600" cy="1539600"/>
            </a:xfrm>
            <a:prstGeom prst="donut">
              <a:avLst>
                <a:gd name="adj" fmla="val 675"/>
              </a:avLst>
            </a:prstGeom>
            <a:solidFill>
              <a:srgbClr val="000000">
                <a:alpha val="65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2" name="Google Shape;352;p33"/>
          <p:cNvSpPr txBox="1"/>
          <p:nvPr/>
        </p:nvSpPr>
        <p:spPr>
          <a:xfrm>
            <a:off x="6117400" y="3380625"/>
            <a:ext cx="815100" cy="59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😀</a:t>
            </a:r>
            <a:endParaRPr sz="4800"/>
          </a:p>
        </p:txBody>
      </p:sp>
      <p:pic>
        <p:nvPicPr>
          <p:cNvPr id="353" name="Google Shape;35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59597" y="1904850"/>
            <a:ext cx="3153600" cy="116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34"/>
          <p:cNvSpPr txBox="1">
            <a:spLocks noGrp="1"/>
          </p:cNvSpPr>
          <p:nvPr>
            <p:ph type="title"/>
          </p:nvPr>
        </p:nvSpPr>
        <p:spPr>
          <a:xfrm>
            <a:off x="457200" y="1166125"/>
            <a:ext cx="5220300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Our Module</a:t>
            </a:r>
            <a:endParaRPr/>
          </a:p>
        </p:txBody>
      </p:sp>
      <p:sp>
        <p:nvSpPr>
          <p:cNvPr id="359" name="Google Shape;359;p34"/>
          <p:cNvSpPr txBox="1">
            <a:spLocks noGrp="1"/>
          </p:cNvSpPr>
          <p:nvPr>
            <p:ph type="body" idx="2"/>
          </p:nvPr>
        </p:nvSpPr>
        <p:spPr>
          <a:xfrm>
            <a:off x="496850" y="1922000"/>
            <a:ext cx="3989400" cy="314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Tasks distributed were structurally organised but schedule of members slowed down the process.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We were lazy in contacting the client regularly which could have sped up our process.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We started to document regularly, instead of leaving everything to last minute.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34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  <p:grpSp>
        <p:nvGrpSpPr>
          <p:cNvPr id="361" name="Google Shape;361;p34"/>
          <p:cNvGrpSpPr/>
          <p:nvPr/>
        </p:nvGrpSpPr>
        <p:grpSpPr>
          <a:xfrm>
            <a:off x="5853100" y="3068600"/>
            <a:ext cx="1539600" cy="1539600"/>
            <a:chOff x="6680825" y="2549350"/>
            <a:chExt cx="1539600" cy="1539600"/>
          </a:xfrm>
        </p:grpSpPr>
        <p:sp>
          <p:nvSpPr>
            <p:cNvPr id="362" name="Google Shape;362;p34"/>
            <p:cNvSpPr/>
            <p:nvPr/>
          </p:nvSpPr>
          <p:spPr>
            <a:xfrm>
              <a:off x="6825669" y="2694194"/>
              <a:ext cx="1249800" cy="1249800"/>
            </a:xfrm>
            <a:prstGeom prst="ellipse">
              <a:avLst/>
            </a:prstGeom>
            <a:solidFill>
              <a:srgbClr val="000000">
                <a:alpha val="18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34"/>
            <p:cNvSpPr/>
            <p:nvPr/>
          </p:nvSpPr>
          <p:spPr>
            <a:xfrm>
              <a:off x="6894850" y="2763375"/>
              <a:ext cx="1111200" cy="11112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4"/>
            <p:cNvSpPr/>
            <p:nvPr/>
          </p:nvSpPr>
          <p:spPr>
            <a:xfrm>
              <a:off x="6680825" y="2549350"/>
              <a:ext cx="1539600" cy="1539600"/>
            </a:xfrm>
            <a:prstGeom prst="donut">
              <a:avLst>
                <a:gd name="adj" fmla="val 675"/>
              </a:avLst>
            </a:prstGeom>
            <a:solidFill>
              <a:srgbClr val="000000">
                <a:alpha val="65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5" name="Google Shape;365;p34"/>
          <p:cNvSpPr txBox="1"/>
          <p:nvPr/>
        </p:nvSpPr>
        <p:spPr>
          <a:xfrm>
            <a:off x="6117400" y="3380625"/>
            <a:ext cx="815100" cy="59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😅</a:t>
            </a:r>
            <a:endParaRPr sz="4800"/>
          </a:p>
        </p:txBody>
      </p:sp>
      <p:pic>
        <p:nvPicPr>
          <p:cNvPr id="366" name="Google Shape;36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32325" y="1686250"/>
            <a:ext cx="2259150" cy="1694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82550" y="2771775"/>
            <a:ext cx="2189025" cy="18364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35"/>
          <p:cNvSpPr txBox="1">
            <a:spLocks noGrp="1"/>
          </p:cNvSpPr>
          <p:nvPr>
            <p:ph type="title"/>
          </p:nvPr>
        </p:nvSpPr>
        <p:spPr>
          <a:xfrm>
            <a:off x="457200" y="1166125"/>
            <a:ext cx="5220300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Integration</a:t>
            </a:r>
            <a:endParaRPr/>
          </a:p>
        </p:txBody>
      </p:sp>
      <p:sp>
        <p:nvSpPr>
          <p:cNvPr id="373" name="Google Shape;373;p35"/>
          <p:cNvSpPr txBox="1">
            <a:spLocks noGrp="1"/>
          </p:cNvSpPr>
          <p:nvPr>
            <p:ph type="body" idx="3"/>
          </p:nvPr>
        </p:nvSpPr>
        <p:spPr>
          <a:xfrm>
            <a:off x="457200" y="2044600"/>
            <a:ext cx="3647400" cy="17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Hard to spread out workload to all members evenly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Low motivation to focus on communication due to other units.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" name="Google Shape;374;p35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  <p:grpSp>
        <p:nvGrpSpPr>
          <p:cNvPr id="375" name="Google Shape;375;p35"/>
          <p:cNvGrpSpPr/>
          <p:nvPr/>
        </p:nvGrpSpPr>
        <p:grpSpPr>
          <a:xfrm>
            <a:off x="5853100" y="3068600"/>
            <a:ext cx="1539600" cy="1539600"/>
            <a:chOff x="6680825" y="2549350"/>
            <a:chExt cx="1539600" cy="1539600"/>
          </a:xfrm>
        </p:grpSpPr>
        <p:sp>
          <p:nvSpPr>
            <p:cNvPr id="376" name="Google Shape;376;p35"/>
            <p:cNvSpPr/>
            <p:nvPr/>
          </p:nvSpPr>
          <p:spPr>
            <a:xfrm>
              <a:off x="6825669" y="2694194"/>
              <a:ext cx="1249800" cy="1249800"/>
            </a:xfrm>
            <a:prstGeom prst="ellipse">
              <a:avLst/>
            </a:prstGeom>
            <a:solidFill>
              <a:srgbClr val="000000">
                <a:alpha val="18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35"/>
            <p:cNvSpPr/>
            <p:nvPr/>
          </p:nvSpPr>
          <p:spPr>
            <a:xfrm>
              <a:off x="6894850" y="2763375"/>
              <a:ext cx="1111200" cy="11112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35"/>
            <p:cNvSpPr/>
            <p:nvPr/>
          </p:nvSpPr>
          <p:spPr>
            <a:xfrm>
              <a:off x="6680825" y="2549350"/>
              <a:ext cx="1539600" cy="1539600"/>
            </a:xfrm>
            <a:prstGeom prst="donut">
              <a:avLst>
                <a:gd name="adj" fmla="val 675"/>
              </a:avLst>
            </a:prstGeom>
            <a:solidFill>
              <a:srgbClr val="000000">
                <a:alpha val="65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9" name="Google Shape;379;p35"/>
          <p:cNvGrpSpPr/>
          <p:nvPr/>
        </p:nvGrpSpPr>
        <p:grpSpPr>
          <a:xfrm>
            <a:off x="6405399" y="3676684"/>
            <a:ext cx="435022" cy="323445"/>
            <a:chOff x="5247525" y="3007275"/>
            <a:chExt cx="517575" cy="384825"/>
          </a:xfrm>
        </p:grpSpPr>
        <p:sp>
          <p:nvSpPr>
            <p:cNvPr id="380" name="Google Shape;380;p35"/>
            <p:cNvSpPr/>
            <p:nvPr/>
          </p:nvSpPr>
          <p:spPr>
            <a:xfrm>
              <a:off x="5247525" y="3007275"/>
              <a:ext cx="348900" cy="348900"/>
            </a:xfrm>
            <a:custGeom>
              <a:avLst/>
              <a:gdLst/>
              <a:ahLst/>
              <a:cxnLst/>
              <a:rect l="l" t="t" r="r" b="b"/>
              <a:pathLst>
                <a:path w="13956" h="13956" fill="none" extrusionOk="0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35"/>
            <p:cNvSpPr/>
            <p:nvPr/>
          </p:nvSpPr>
          <p:spPr>
            <a:xfrm>
              <a:off x="5566575" y="3193575"/>
              <a:ext cx="198525" cy="198525"/>
            </a:xfrm>
            <a:custGeom>
              <a:avLst/>
              <a:gdLst/>
              <a:ahLst/>
              <a:cxnLst/>
              <a:rect l="l" t="t" r="r" b="b"/>
              <a:pathLst>
                <a:path w="7941" h="7941" fill="none" extrusionOk="0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2" name="Google Shape;382;p35"/>
          <p:cNvSpPr txBox="1"/>
          <p:nvPr/>
        </p:nvSpPr>
        <p:spPr>
          <a:xfrm>
            <a:off x="6117400" y="3380625"/>
            <a:ext cx="815100" cy="59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😒</a:t>
            </a:r>
            <a:endParaRPr sz="4800" dirty="0"/>
          </a:p>
        </p:txBody>
      </p:sp>
      <p:pic>
        <p:nvPicPr>
          <p:cNvPr id="383" name="Google Shape;38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72925" y="1564936"/>
            <a:ext cx="2856276" cy="1898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36"/>
          <p:cNvSpPr txBox="1">
            <a:spLocks noGrp="1"/>
          </p:cNvSpPr>
          <p:nvPr>
            <p:ph type="title"/>
          </p:nvPr>
        </p:nvSpPr>
        <p:spPr>
          <a:xfrm>
            <a:off x="457200" y="1166125"/>
            <a:ext cx="5220300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Other Activities</a:t>
            </a:r>
            <a:endParaRPr/>
          </a:p>
        </p:txBody>
      </p:sp>
      <p:sp>
        <p:nvSpPr>
          <p:cNvPr id="389" name="Google Shape;389;p36"/>
          <p:cNvSpPr txBox="1">
            <a:spLocks noGrp="1"/>
          </p:cNvSpPr>
          <p:nvPr>
            <p:ph type="body" idx="1"/>
          </p:nvPr>
        </p:nvSpPr>
        <p:spPr>
          <a:xfrm>
            <a:off x="512175" y="1989800"/>
            <a:ext cx="3808800" cy="26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b="1"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Deliver Usable Software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Metrics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Communication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Building a Service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SQAP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… etc</a:t>
            </a:r>
            <a:endParaRPr/>
          </a:p>
        </p:txBody>
      </p:sp>
      <p:sp>
        <p:nvSpPr>
          <p:cNvPr id="390" name="Google Shape;390;p36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  <p:grpSp>
        <p:nvGrpSpPr>
          <p:cNvPr id="391" name="Google Shape;391;p36"/>
          <p:cNvGrpSpPr/>
          <p:nvPr/>
        </p:nvGrpSpPr>
        <p:grpSpPr>
          <a:xfrm>
            <a:off x="5853100" y="3068600"/>
            <a:ext cx="1539600" cy="1539600"/>
            <a:chOff x="6680825" y="2549350"/>
            <a:chExt cx="1539600" cy="1539600"/>
          </a:xfrm>
        </p:grpSpPr>
        <p:sp>
          <p:nvSpPr>
            <p:cNvPr id="392" name="Google Shape;392;p36"/>
            <p:cNvSpPr/>
            <p:nvPr/>
          </p:nvSpPr>
          <p:spPr>
            <a:xfrm>
              <a:off x="6825669" y="2694194"/>
              <a:ext cx="1249800" cy="1249800"/>
            </a:xfrm>
            <a:prstGeom prst="ellipse">
              <a:avLst/>
            </a:prstGeom>
            <a:solidFill>
              <a:srgbClr val="000000">
                <a:alpha val="18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36"/>
            <p:cNvSpPr/>
            <p:nvPr/>
          </p:nvSpPr>
          <p:spPr>
            <a:xfrm>
              <a:off x="6894850" y="2763375"/>
              <a:ext cx="1111200" cy="11112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36"/>
            <p:cNvSpPr/>
            <p:nvPr/>
          </p:nvSpPr>
          <p:spPr>
            <a:xfrm>
              <a:off x="6680825" y="2549350"/>
              <a:ext cx="1539600" cy="1539600"/>
            </a:xfrm>
            <a:prstGeom prst="donut">
              <a:avLst>
                <a:gd name="adj" fmla="val 675"/>
              </a:avLst>
            </a:prstGeom>
            <a:solidFill>
              <a:srgbClr val="000000">
                <a:alpha val="65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5" name="Google Shape;395;p36"/>
          <p:cNvSpPr txBox="1"/>
          <p:nvPr/>
        </p:nvSpPr>
        <p:spPr>
          <a:xfrm>
            <a:off x="6117400" y="3380625"/>
            <a:ext cx="815100" cy="59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😱</a:t>
            </a:r>
            <a:endParaRPr sz="4800"/>
          </a:p>
        </p:txBody>
      </p:sp>
      <p:pic>
        <p:nvPicPr>
          <p:cNvPr id="396" name="Google Shape;39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69675" y="1166125"/>
            <a:ext cx="2121807" cy="2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7"/>
          <p:cNvSpPr txBox="1">
            <a:spLocks noGrp="1"/>
          </p:cNvSpPr>
          <p:nvPr>
            <p:ph type="title"/>
          </p:nvPr>
        </p:nvSpPr>
        <p:spPr>
          <a:xfrm>
            <a:off x="457200" y="1166125"/>
            <a:ext cx="5220300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End</a:t>
            </a:r>
            <a:endParaRPr/>
          </a:p>
        </p:txBody>
      </p:sp>
      <p:sp>
        <p:nvSpPr>
          <p:cNvPr id="402" name="Google Shape;402;p37"/>
          <p:cNvSpPr txBox="1">
            <a:spLocks noGrp="1"/>
          </p:cNvSpPr>
          <p:nvPr>
            <p:ph type="body" idx="1"/>
          </p:nvPr>
        </p:nvSpPr>
        <p:spPr>
          <a:xfrm>
            <a:off x="512175" y="1989800"/>
            <a:ext cx="3808800" cy="159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b="1"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Different experience involving a lot of teamwork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Rio is our knight in shiny armor.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" name="Google Shape;403;p37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  <p:grpSp>
        <p:nvGrpSpPr>
          <p:cNvPr id="404" name="Google Shape;404;p37"/>
          <p:cNvGrpSpPr/>
          <p:nvPr/>
        </p:nvGrpSpPr>
        <p:grpSpPr>
          <a:xfrm>
            <a:off x="5853100" y="3068600"/>
            <a:ext cx="1539600" cy="1539600"/>
            <a:chOff x="6680825" y="2549350"/>
            <a:chExt cx="1539600" cy="1539600"/>
          </a:xfrm>
        </p:grpSpPr>
        <p:sp>
          <p:nvSpPr>
            <p:cNvPr id="405" name="Google Shape;405;p37"/>
            <p:cNvSpPr/>
            <p:nvPr/>
          </p:nvSpPr>
          <p:spPr>
            <a:xfrm>
              <a:off x="6825669" y="2694194"/>
              <a:ext cx="1249800" cy="1249800"/>
            </a:xfrm>
            <a:prstGeom prst="ellipse">
              <a:avLst/>
            </a:prstGeom>
            <a:solidFill>
              <a:srgbClr val="000000">
                <a:alpha val="18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37"/>
            <p:cNvSpPr/>
            <p:nvPr/>
          </p:nvSpPr>
          <p:spPr>
            <a:xfrm>
              <a:off x="6894850" y="2763375"/>
              <a:ext cx="1111200" cy="11112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37"/>
            <p:cNvSpPr/>
            <p:nvPr/>
          </p:nvSpPr>
          <p:spPr>
            <a:xfrm>
              <a:off x="6680825" y="2549350"/>
              <a:ext cx="1539600" cy="1539600"/>
            </a:xfrm>
            <a:prstGeom prst="donut">
              <a:avLst>
                <a:gd name="adj" fmla="val 675"/>
              </a:avLst>
            </a:prstGeom>
            <a:solidFill>
              <a:srgbClr val="000000">
                <a:alpha val="65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8" name="Google Shape;408;p37"/>
          <p:cNvSpPr txBox="1"/>
          <p:nvPr/>
        </p:nvSpPr>
        <p:spPr>
          <a:xfrm>
            <a:off x="6117400" y="3380625"/>
            <a:ext cx="815100" cy="59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😭</a:t>
            </a:r>
            <a:endParaRPr sz="4800"/>
          </a:p>
        </p:txBody>
      </p:sp>
      <p:pic>
        <p:nvPicPr>
          <p:cNvPr id="409" name="Google Shape;40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65575" y="1585425"/>
            <a:ext cx="2639700" cy="184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30725" y="269525"/>
            <a:ext cx="2351015" cy="102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3738800"/>
            <a:ext cx="2088891" cy="83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92625" y="2877194"/>
            <a:ext cx="1895250" cy="1986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p3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109400" y="1415025"/>
            <a:ext cx="2008000" cy="141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38"/>
          <p:cNvSpPr txBox="1">
            <a:spLocks noGrp="1"/>
          </p:cNvSpPr>
          <p:nvPr>
            <p:ph type="ctrTitle"/>
          </p:nvPr>
        </p:nvSpPr>
        <p:spPr>
          <a:xfrm>
            <a:off x="2006725" y="2218875"/>
            <a:ext cx="5259900" cy="95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Summarise</a:t>
            </a:r>
            <a:endParaRPr/>
          </a:p>
        </p:txBody>
      </p:sp>
      <p:sp>
        <p:nvSpPr>
          <p:cNvPr id="419" name="Google Shape;419;p38"/>
          <p:cNvSpPr txBox="1">
            <a:spLocks noGrp="1"/>
          </p:cNvSpPr>
          <p:nvPr>
            <p:ph type="subTitle" idx="1"/>
          </p:nvPr>
        </p:nvSpPr>
        <p:spPr>
          <a:xfrm>
            <a:off x="2569800" y="3175576"/>
            <a:ext cx="4004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" name="Google Shape;420;p38"/>
          <p:cNvSpPr txBox="1"/>
          <p:nvPr/>
        </p:nvSpPr>
        <p:spPr>
          <a:xfrm>
            <a:off x="1030925" y="710500"/>
            <a:ext cx="1392600" cy="13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5</a:t>
            </a:r>
            <a:endParaRPr sz="6000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>
    <p:fade thruBlk="1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39"/>
          <p:cNvSpPr txBox="1">
            <a:spLocks noGrp="1"/>
          </p:cNvSpPr>
          <p:nvPr>
            <p:ph type="title"/>
          </p:nvPr>
        </p:nvSpPr>
        <p:spPr>
          <a:xfrm>
            <a:off x="457200" y="1166125"/>
            <a:ext cx="5789100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Our challenges</a:t>
            </a:r>
            <a:endParaRPr/>
          </a:p>
        </p:txBody>
      </p:sp>
      <p:sp>
        <p:nvSpPr>
          <p:cNvPr id="426" name="Google Shape;426;p39"/>
          <p:cNvSpPr txBox="1">
            <a:spLocks noGrp="1"/>
          </p:cNvSpPr>
          <p:nvPr>
            <p:ph type="body" idx="3"/>
          </p:nvPr>
        </p:nvSpPr>
        <p:spPr>
          <a:xfrm>
            <a:off x="457200" y="2044600"/>
            <a:ext cx="4809600" cy="26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Communication between our team and other teams</a:t>
            </a:r>
            <a:endParaRPr/>
          </a:p>
          <a:p>
            <a:pPr marL="457200" lvl="0" indent="-298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Communication with the client</a:t>
            </a:r>
            <a:endParaRPr/>
          </a:p>
          <a:p>
            <a:pPr marL="457200" lvl="0" indent="-298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Time management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Facing challenges in the team environment provided us with an opportunity to learn from what didn’t work and improve for future stages of the project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This was demonstrated when we restructured the coordination committee for the integration stage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7" name="Google Shape;427;p39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  <p:grpSp>
        <p:nvGrpSpPr>
          <p:cNvPr id="428" name="Google Shape;428;p39"/>
          <p:cNvGrpSpPr/>
          <p:nvPr/>
        </p:nvGrpSpPr>
        <p:grpSpPr>
          <a:xfrm>
            <a:off x="6405399" y="3676684"/>
            <a:ext cx="435022" cy="323445"/>
            <a:chOff x="5247525" y="3007275"/>
            <a:chExt cx="517575" cy="384825"/>
          </a:xfrm>
        </p:grpSpPr>
        <p:sp>
          <p:nvSpPr>
            <p:cNvPr id="429" name="Google Shape;429;p39"/>
            <p:cNvSpPr/>
            <p:nvPr/>
          </p:nvSpPr>
          <p:spPr>
            <a:xfrm>
              <a:off x="5247525" y="3007275"/>
              <a:ext cx="348900" cy="348900"/>
            </a:xfrm>
            <a:custGeom>
              <a:avLst/>
              <a:gdLst/>
              <a:ahLst/>
              <a:cxnLst/>
              <a:rect l="l" t="t" r="r" b="b"/>
              <a:pathLst>
                <a:path w="13956" h="13956" fill="none" extrusionOk="0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39"/>
            <p:cNvSpPr/>
            <p:nvPr/>
          </p:nvSpPr>
          <p:spPr>
            <a:xfrm>
              <a:off x="5566575" y="3193575"/>
              <a:ext cx="198525" cy="198525"/>
            </a:xfrm>
            <a:custGeom>
              <a:avLst/>
              <a:gdLst/>
              <a:ahLst/>
              <a:cxnLst/>
              <a:rect l="l" t="t" r="r" b="b"/>
              <a:pathLst>
                <a:path w="7941" h="7941" fill="none" extrusionOk="0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1" name="Google Shape;431;p39"/>
          <p:cNvGrpSpPr/>
          <p:nvPr/>
        </p:nvGrpSpPr>
        <p:grpSpPr>
          <a:xfrm>
            <a:off x="7454192" y="2188240"/>
            <a:ext cx="860236" cy="862866"/>
            <a:chOff x="2623275" y="2333250"/>
            <a:chExt cx="381175" cy="381175"/>
          </a:xfrm>
        </p:grpSpPr>
        <p:sp>
          <p:nvSpPr>
            <p:cNvPr id="432" name="Google Shape;432;p39"/>
            <p:cNvSpPr/>
            <p:nvPr/>
          </p:nvSpPr>
          <p:spPr>
            <a:xfrm>
              <a:off x="2623275" y="2333250"/>
              <a:ext cx="381175" cy="381175"/>
            </a:xfrm>
            <a:custGeom>
              <a:avLst/>
              <a:gdLst/>
              <a:ahLst/>
              <a:cxnLst/>
              <a:rect l="l" t="t" r="r" b="b"/>
              <a:pathLst>
                <a:path w="15247" h="15247" fill="none" extrusionOk="0">
                  <a:moveTo>
                    <a:pt x="7624" y="0"/>
                  </a:moveTo>
                  <a:lnTo>
                    <a:pt x="7624" y="0"/>
                  </a:lnTo>
                  <a:lnTo>
                    <a:pt x="7234" y="0"/>
                  </a:lnTo>
                  <a:lnTo>
                    <a:pt x="6844" y="49"/>
                  </a:lnTo>
                  <a:lnTo>
                    <a:pt x="6455" y="98"/>
                  </a:lnTo>
                  <a:lnTo>
                    <a:pt x="6089" y="147"/>
                  </a:lnTo>
                  <a:lnTo>
                    <a:pt x="5724" y="244"/>
                  </a:lnTo>
                  <a:lnTo>
                    <a:pt x="5359" y="341"/>
                  </a:lnTo>
                  <a:lnTo>
                    <a:pt x="4994" y="463"/>
                  </a:lnTo>
                  <a:lnTo>
                    <a:pt x="4653" y="609"/>
                  </a:lnTo>
                  <a:lnTo>
                    <a:pt x="4312" y="755"/>
                  </a:lnTo>
                  <a:lnTo>
                    <a:pt x="3995" y="926"/>
                  </a:lnTo>
                  <a:lnTo>
                    <a:pt x="3678" y="1096"/>
                  </a:lnTo>
                  <a:lnTo>
                    <a:pt x="3362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30" y="2777"/>
                  </a:lnTo>
                  <a:lnTo>
                    <a:pt x="1511" y="3069"/>
                  </a:lnTo>
                  <a:lnTo>
                    <a:pt x="1292" y="3361"/>
                  </a:lnTo>
                  <a:lnTo>
                    <a:pt x="1097" y="3678"/>
                  </a:lnTo>
                  <a:lnTo>
                    <a:pt x="926" y="3995"/>
                  </a:lnTo>
                  <a:lnTo>
                    <a:pt x="756" y="4311"/>
                  </a:lnTo>
                  <a:lnTo>
                    <a:pt x="610" y="4652"/>
                  </a:lnTo>
                  <a:lnTo>
                    <a:pt x="463" y="4993"/>
                  </a:lnTo>
                  <a:lnTo>
                    <a:pt x="342" y="5358"/>
                  </a:lnTo>
                  <a:lnTo>
                    <a:pt x="244" y="5724"/>
                  </a:lnTo>
                  <a:lnTo>
                    <a:pt x="147" y="6089"/>
                  </a:lnTo>
                  <a:lnTo>
                    <a:pt x="98" y="6454"/>
                  </a:lnTo>
                  <a:lnTo>
                    <a:pt x="49" y="6844"/>
                  </a:lnTo>
                  <a:lnTo>
                    <a:pt x="1" y="7234"/>
                  </a:lnTo>
                  <a:lnTo>
                    <a:pt x="1" y="7623"/>
                  </a:lnTo>
                  <a:lnTo>
                    <a:pt x="1" y="7623"/>
                  </a:lnTo>
                  <a:lnTo>
                    <a:pt x="1" y="8013"/>
                  </a:lnTo>
                  <a:lnTo>
                    <a:pt x="49" y="8403"/>
                  </a:lnTo>
                  <a:lnTo>
                    <a:pt x="98" y="8793"/>
                  </a:lnTo>
                  <a:lnTo>
                    <a:pt x="147" y="9158"/>
                  </a:lnTo>
                  <a:lnTo>
                    <a:pt x="244" y="9523"/>
                  </a:lnTo>
                  <a:lnTo>
                    <a:pt x="342" y="9889"/>
                  </a:lnTo>
                  <a:lnTo>
                    <a:pt x="463" y="10254"/>
                  </a:lnTo>
                  <a:lnTo>
                    <a:pt x="610" y="10595"/>
                  </a:lnTo>
                  <a:lnTo>
                    <a:pt x="756" y="10936"/>
                  </a:lnTo>
                  <a:lnTo>
                    <a:pt x="926" y="11252"/>
                  </a:lnTo>
                  <a:lnTo>
                    <a:pt x="1097" y="11569"/>
                  </a:lnTo>
                  <a:lnTo>
                    <a:pt x="1292" y="11886"/>
                  </a:lnTo>
                  <a:lnTo>
                    <a:pt x="1511" y="12178"/>
                  </a:lnTo>
                  <a:lnTo>
                    <a:pt x="1730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2" y="13956"/>
                  </a:lnTo>
                  <a:lnTo>
                    <a:pt x="3678" y="14151"/>
                  </a:lnTo>
                  <a:lnTo>
                    <a:pt x="3995" y="14321"/>
                  </a:lnTo>
                  <a:lnTo>
                    <a:pt x="4312" y="14492"/>
                  </a:lnTo>
                  <a:lnTo>
                    <a:pt x="4653" y="14638"/>
                  </a:lnTo>
                  <a:lnTo>
                    <a:pt x="4994" y="14784"/>
                  </a:lnTo>
                  <a:lnTo>
                    <a:pt x="5359" y="14906"/>
                  </a:lnTo>
                  <a:lnTo>
                    <a:pt x="5724" y="15003"/>
                  </a:lnTo>
                  <a:lnTo>
                    <a:pt x="6089" y="15100"/>
                  </a:lnTo>
                  <a:lnTo>
                    <a:pt x="6455" y="15149"/>
                  </a:lnTo>
                  <a:lnTo>
                    <a:pt x="6844" y="15198"/>
                  </a:lnTo>
                  <a:lnTo>
                    <a:pt x="7234" y="15247"/>
                  </a:lnTo>
                  <a:lnTo>
                    <a:pt x="7624" y="15247"/>
                  </a:lnTo>
                  <a:lnTo>
                    <a:pt x="7624" y="15247"/>
                  </a:lnTo>
                  <a:lnTo>
                    <a:pt x="8014" y="15247"/>
                  </a:lnTo>
                  <a:lnTo>
                    <a:pt x="8403" y="15198"/>
                  </a:lnTo>
                  <a:lnTo>
                    <a:pt x="8793" y="15149"/>
                  </a:lnTo>
                  <a:lnTo>
                    <a:pt x="9158" y="15100"/>
                  </a:lnTo>
                  <a:lnTo>
                    <a:pt x="9524" y="15003"/>
                  </a:lnTo>
                  <a:lnTo>
                    <a:pt x="9889" y="14906"/>
                  </a:lnTo>
                  <a:lnTo>
                    <a:pt x="10254" y="14784"/>
                  </a:lnTo>
                  <a:lnTo>
                    <a:pt x="10595" y="14638"/>
                  </a:lnTo>
                  <a:lnTo>
                    <a:pt x="10936" y="14492"/>
                  </a:lnTo>
                  <a:lnTo>
                    <a:pt x="11253" y="14321"/>
                  </a:lnTo>
                  <a:lnTo>
                    <a:pt x="11569" y="14151"/>
                  </a:lnTo>
                  <a:lnTo>
                    <a:pt x="11886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4" y="12738"/>
                  </a:lnTo>
                  <a:lnTo>
                    <a:pt x="13518" y="12470"/>
                  </a:lnTo>
                  <a:lnTo>
                    <a:pt x="13737" y="12178"/>
                  </a:lnTo>
                  <a:lnTo>
                    <a:pt x="13956" y="11886"/>
                  </a:lnTo>
                  <a:lnTo>
                    <a:pt x="14151" y="11569"/>
                  </a:lnTo>
                  <a:lnTo>
                    <a:pt x="14321" y="11252"/>
                  </a:lnTo>
                  <a:lnTo>
                    <a:pt x="14492" y="10936"/>
                  </a:lnTo>
                  <a:lnTo>
                    <a:pt x="14638" y="10595"/>
                  </a:lnTo>
                  <a:lnTo>
                    <a:pt x="14784" y="10254"/>
                  </a:lnTo>
                  <a:lnTo>
                    <a:pt x="14906" y="9889"/>
                  </a:lnTo>
                  <a:lnTo>
                    <a:pt x="15003" y="9523"/>
                  </a:lnTo>
                  <a:lnTo>
                    <a:pt x="15101" y="9158"/>
                  </a:lnTo>
                  <a:lnTo>
                    <a:pt x="15150" y="8793"/>
                  </a:lnTo>
                  <a:lnTo>
                    <a:pt x="15198" y="8403"/>
                  </a:lnTo>
                  <a:lnTo>
                    <a:pt x="15247" y="8013"/>
                  </a:lnTo>
                  <a:lnTo>
                    <a:pt x="15247" y="7623"/>
                  </a:lnTo>
                  <a:lnTo>
                    <a:pt x="15247" y="7623"/>
                  </a:lnTo>
                  <a:lnTo>
                    <a:pt x="15247" y="7234"/>
                  </a:lnTo>
                  <a:lnTo>
                    <a:pt x="15198" y="6844"/>
                  </a:lnTo>
                  <a:lnTo>
                    <a:pt x="15150" y="6454"/>
                  </a:lnTo>
                  <a:lnTo>
                    <a:pt x="15101" y="6089"/>
                  </a:lnTo>
                  <a:lnTo>
                    <a:pt x="15003" y="5724"/>
                  </a:lnTo>
                  <a:lnTo>
                    <a:pt x="14906" y="5358"/>
                  </a:lnTo>
                  <a:lnTo>
                    <a:pt x="14784" y="4993"/>
                  </a:lnTo>
                  <a:lnTo>
                    <a:pt x="14638" y="4652"/>
                  </a:lnTo>
                  <a:lnTo>
                    <a:pt x="14492" y="4311"/>
                  </a:lnTo>
                  <a:lnTo>
                    <a:pt x="14321" y="3995"/>
                  </a:lnTo>
                  <a:lnTo>
                    <a:pt x="14151" y="3678"/>
                  </a:lnTo>
                  <a:lnTo>
                    <a:pt x="13956" y="3361"/>
                  </a:lnTo>
                  <a:lnTo>
                    <a:pt x="13737" y="3069"/>
                  </a:lnTo>
                  <a:lnTo>
                    <a:pt x="13518" y="2777"/>
                  </a:lnTo>
                  <a:lnTo>
                    <a:pt x="13274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6" y="1291"/>
                  </a:lnTo>
                  <a:lnTo>
                    <a:pt x="11569" y="1096"/>
                  </a:lnTo>
                  <a:lnTo>
                    <a:pt x="11253" y="926"/>
                  </a:lnTo>
                  <a:lnTo>
                    <a:pt x="10936" y="755"/>
                  </a:lnTo>
                  <a:lnTo>
                    <a:pt x="10595" y="609"/>
                  </a:lnTo>
                  <a:lnTo>
                    <a:pt x="10254" y="463"/>
                  </a:lnTo>
                  <a:lnTo>
                    <a:pt x="9889" y="341"/>
                  </a:lnTo>
                  <a:lnTo>
                    <a:pt x="9524" y="244"/>
                  </a:lnTo>
                  <a:lnTo>
                    <a:pt x="9158" y="147"/>
                  </a:lnTo>
                  <a:lnTo>
                    <a:pt x="8793" y="98"/>
                  </a:lnTo>
                  <a:lnTo>
                    <a:pt x="8403" y="49"/>
                  </a:lnTo>
                  <a:lnTo>
                    <a:pt x="8014" y="0"/>
                  </a:lnTo>
                  <a:lnTo>
                    <a:pt x="7624" y="0"/>
                  </a:lnTo>
                  <a:lnTo>
                    <a:pt x="7624" y="0"/>
                  </a:lnTo>
                </a:path>
              </a:pathLst>
            </a:custGeom>
            <a:noFill/>
            <a:ln w="12175" cap="rnd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9"/>
            <p:cNvSpPr/>
            <p:nvPr/>
          </p:nvSpPr>
          <p:spPr>
            <a:xfrm>
              <a:off x="2869875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7" y="0"/>
                  </a:move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4" y="171"/>
                  </a:lnTo>
                  <a:lnTo>
                    <a:pt x="1510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0" y="1632"/>
                  </a:lnTo>
                  <a:lnTo>
                    <a:pt x="1364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0" y="950"/>
                  </a:lnTo>
                  <a:lnTo>
                    <a:pt x="0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</a:path>
              </a:pathLst>
            </a:custGeom>
            <a:noFill/>
            <a:ln w="12175" cap="rnd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39"/>
            <p:cNvSpPr/>
            <p:nvPr/>
          </p:nvSpPr>
          <p:spPr>
            <a:xfrm>
              <a:off x="2714000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7" y="1900"/>
                  </a:move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</a:path>
              </a:pathLst>
            </a:custGeom>
            <a:noFill/>
            <a:ln w="12175" cap="rnd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39"/>
            <p:cNvSpPr/>
            <p:nvPr/>
          </p:nvSpPr>
          <p:spPr>
            <a:xfrm>
              <a:off x="2810200" y="2595675"/>
              <a:ext cx="99875" cy="31075"/>
            </a:xfrm>
            <a:custGeom>
              <a:avLst/>
              <a:gdLst/>
              <a:ahLst/>
              <a:cxnLst/>
              <a:rect l="l" t="t" r="r" b="b"/>
              <a:pathLst>
                <a:path w="3995" h="1243" fill="none" extrusionOk="0">
                  <a:moveTo>
                    <a:pt x="1" y="1242"/>
                  </a:moveTo>
                  <a:lnTo>
                    <a:pt x="3995" y="0"/>
                  </a:lnTo>
                </a:path>
              </a:pathLst>
            </a:custGeom>
            <a:noFill/>
            <a:ln w="12175" cap="rnd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>
    <p:fade thruBlk="1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7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4</a:t>
            </a:fld>
            <a:endParaRPr/>
          </a:p>
        </p:txBody>
      </p:sp>
      <p:grpSp>
        <p:nvGrpSpPr>
          <p:cNvPr id="180" name="Google Shape;180;p17"/>
          <p:cNvGrpSpPr/>
          <p:nvPr/>
        </p:nvGrpSpPr>
        <p:grpSpPr>
          <a:xfrm>
            <a:off x="6451459" y="3663368"/>
            <a:ext cx="342882" cy="350068"/>
            <a:chOff x="3951850" y="2985350"/>
            <a:chExt cx="407950" cy="416500"/>
          </a:xfrm>
        </p:grpSpPr>
        <p:sp>
          <p:nvSpPr>
            <p:cNvPr id="181" name="Google Shape;181;p17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l" t="t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17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l" t="t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17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17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l" t="t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Google Shape;168;p17">
            <a:extLst>
              <a:ext uri="{FF2B5EF4-FFF2-40B4-BE49-F238E27FC236}">
                <a16:creationId xmlns:a16="http://schemas.microsoft.com/office/drawing/2014/main" id="{79344D4A-60F5-495C-9CDB-F6C6B33223EC}"/>
              </a:ext>
            </a:extLst>
          </p:cNvPr>
          <p:cNvSpPr txBox="1">
            <a:spLocks/>
          </p:cNvSpPr>
          <p:nvPr/>
        </p:nvSpPr>
        <p:spPr>
          <a:xfrm>
            <a:off x="142875" y="260060"/>
            <a:ext cx="5220300" cy="6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US" dirty="0"/>
              <a:t>We chose Desktop!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D11B81D-8278-4826-BBC0-9C6963BD26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75" y="1868663"/>
            <a:ext cx="2533650" cy="158832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7E8F615-E428-4016-854B-88BFCA68A258}"/>
              </a:ext>
            </a:extLst>
          </p:cNvPr>
          <p:cNvSpPr/>
          <p:nvPr/>
        </p:nvSpPr>
        <p:spPr>
          <a:xfrm>
            <a:off x="666749" y="4808225"/>
            <a:ext cx="736282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https://readwrite.com/2011/05/05/5-pros-and-cons-to-the-mobile-desktop/</a:t>
            </a:r>
            <a:r>
              <a:rPr lang="en-US" dirty="0"/>
              <a:t> [3] References.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CBF05E-B22B-41F7-8D2E-9F92CA2D01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77872" y="1424701"/>
            <a:ext cx="2788255" cy="229256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8A687C5-2B25-4897-B463-4E0CE8C4A6C2}"/>
              </a:ext>
            </a:extLst>
          </p:cNvPr>
          <p:cNvSpPr txBox="1"/>
          <p:nvPr/>
        </p:nvSpPr>
        <p:spPr>
          <a:xfrm>
            <a:off x="504825" y="4092835"/>
            <a:ext cx="1638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Audience?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4E86CC0-259E-4C26-8020-187541621C24}"/>
              </a:ext>
            </a:extLst>
          </p:cNvPr>
          <p:cNvSpPr txBox="1"/>
          <p:nvPr/>
        </p:nvSpPr>
        <p:spPr>
          <a:xfrm>
            <a:off x="3609975" y="4069485"/>
            <a:ext cx="1924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Creativity Limitations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EC27C7-298D-4B19-950F-499C61DF49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64862" y="1520267"/>
            <a:ext cx="2266950" cy="192405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7D17B2A-7F9C-4B20-A31D-FA7473573F20}"/>
              </a:ext>
            </a:extLst>
          </p:cNvPr>
          <p:cNvSpPr txBox="1"/>
          <p:nvPr/>
        </p:nvSpPr>
        <p:spPr>
          <a:xfrm>
            <a:off x="7365250" y="4069485"/>
            <a:ext cx="1924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Clarity</a:t>
            </a:r>
          </a:p>
        </p:txBody>
      </p:sp>
    </p:spTree>
    <p:extLst>
      <p:ext uri="{BB962C8B-B14F-4D97-AF65-F5344CB8AC3E}">
        <p14:creationId xmlns:p14="http://schemas.microsoft.com/office/powerpoint/2010/main" val="2357773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500"/>
                            </p:stCondLst>
                            <p:childTnLst>
                              <p:par>
                                <p:cTn id="3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000"/>
                            </p:stCondLst>
                            <p:childTnLst>
                              <p:par>
                                <p:cTn id="35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3" grpId="0"/>
      <p:bldP spid="5" grpId="0"/>
      <p:bldP spid="16" grpId="0"/>
      <p:bldP spid="18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40"/>
          <p:cNvSpPr txBox="1">
            <a:spLocks noGrp="1"/>
          </p:cNvSpPr>
          <p:nvPr>
            <p:ph type="title"/>
          </p:nvPr>
        </p:nvSpPr>
        <p:spPr>
          <a:xfrm>
            <a:off x="457200" y="1166125"/>
            <a:ext cx="5789100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Our process</a:t>
            </a:r>
            <a:endParaRPr/>
          </a:p>
        </p:txBody>
      </p:sp>
      <p:sp>
        <p:nvSpPr>
          <p:cNvPr id="441" name="Google Shape;441;p40"/>
          <p:cNvSpPr txBox="1">
            <a:spLocks noGrp="1"/>
          </p:cNvSpPr>
          <p:nvPr>
            <p:ph type="body" idx="3"/>
          </p:nvPr>
        </p:nvSpPr>
        <p:spPr>
          <a:xfrm>
            <a:off x="457200" y="1897125"/>
            <a:ext cx="4809600" cy="29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Adhering to the OpenUp methodology</a:t>
            </a:r>
            <a:endParaRPr/>
          </a:p>
          <a:p>
            <a:pPr marL="457200" lvl="0" indent="-298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Utilising communication mediums within the team             (Messenger, Slack)</a:t>
            </a:r>
            <a:endParaRPr/>
          </a:p>
          <a:p>
            <a:pPr marL="457200" lvl="0" indent="-298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Task delegation and time management (Trello)</a:t>
            </a:r>
            <a:endParaRPr/>
          </a:p>
          <a:p>
            <a:pPr marL="457200" lvl="0" indent="-298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Version control (Google Drive, GitLab)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The tools which worked best for us were the ones which we had all used before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Being familiar with the tools resulted in higher productivity as there was less time spent learning how to use them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" name="Google Shape;442;p40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  <p:grpSp>
        <p:nvGrpSpPr>
          <p:cNvPr id="443" name="Google Shape;443;p40"/>
          <p:cNvGrpSpPr/>
          <p:nvPr/>
        </p:nvGrpSpPr>
        <p:grpSpPr>
          <a:xfrm>
            <a:off x="6405399" y="3676684"/>
            <a:ext cx="435022" cy="323445"/>
            <a:chOff x="5247525" y="3007275"/>
            <a:chExt cx="517575" cy="384825"/>
          </a:xfrm>
        </p:grpSpPr>
        <p:sp>
          <p:nvSpPr>
            <p:cNvPr id="444" name="Google Shape;444;p40"/>
            <p:cNvSpPr/>
            <p:nvPr/>
          </p:nvSpPr>
          <p:spPr>
            <a:xfrm>
              <a:off x="5247525" y="3007275"/>
              <a:ext cx="348900" cy="348900"/>
            </a:xfrm>
            <a:custGeom>
              <a:avLst/>
              <a:gdLst/>
              <a:ahLst/>
              <a:cxnLst/>
              <a:rect l="l" t="t" r="r" b="b"/>
              <a:pathLst>
                <a:path w="13956" h="13956" fill="none" extrusionOk="0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40"/>
            <p:cNvSpPr/>
            <p:nvPr/>
          </p:nvSpPr>
          <p:spPr>
            <a:xfrm>
              <a:off x="5566575" y="3193575"/>
              <a:ext cx="198525" cy="198525"/>
            </a:xfrm>
            <a:custGeom>
              <a:avLst/>
              <a:gdLst/>
              <a:ahLst/>
              <a:cxnLst/>
              <a:rect l="l" t="t" r="r" b="b"/>
              <a:pathLst>
                <a:path w="7941" h="7941" fill="none" extrusionOk="0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6" name="Google Shape;446;p40"/>
          <p:cNvGrpSpPr/>
          <p:nvPr/>
        </p:nvGrpSpPr>
        <p:grpSpPr>
          <a:xfrm>
            <a:off x="7292060" y="2099973"/>
            <a:ext cx="1118051" cy="1091512"/>
            <a:chOff x="5233525" y="4954450"/>
            <a:chExt cx="538275" cy="516350"/>
          </a:xfrm>
        </p:grpSpPr>
        <p:sp>
          <p:nvSpPr>
            <p:cNvPr id="447" name="Google Shape;447;p40"/>
            <p:cNvSpPr/>
            <p:nvPr/>
          </p:nvSpPr>
          <p:spPr>
            <a:xfrm>
              <a:off x="5637825" y="4954450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w="12175" cap="rnd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40"/>
            <p:cNvSpPr/>
            <p:nvPr/>
          </p:nvSpPr>
          <p:spPr>
            <a:xfrm>
              <a:off x="5323025" y="4980625"/>
              <a:ext cx="88925" cy="88925"/>
            </a:xfrm>
            <a:custGeom>
              <a:avLst/>
              <a:gdLst/>
              <a:ahLst/>
              <a:cxnLst/>
              <a:rect l="l" t="t" r="r" b="b"/>
              <a:pathLst>
                <a:path w="3557" h="3557" fill="none" extrusionOk="0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w="12175" cap="rnd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40"/>
            <p:cNvSpPr/>
            <p:nvPr/>
          </p:nvSpPr>
          <p:spPr>
            <a:xfrm>
              <a:off x="5233525" y="5255225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w="12175" cap="rnd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40"/>
            <p:cNvSpPr/>
            <p:nvPr/>
          </p:nvSpPr>
          <p:spPr>
            <a:xfrm>
              <a:off x="5453325" y="5382475"/>
              <a:ext cx="88925" cy="88325"/>
            </a:xfrm>
            <a:custGeom>
              <a:avLst/>
              <a:gdLst/>
              <a:ahLst/>
              <a:cxnLst/>
              <a:rect l="l" t="t" r="r" b="b"/>
              <a:pathLst>
                <a:path w="3557" h="3533" fill="none" extrusionOk="0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w="12175" cap="rnd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40"/>
            <p:cNvSpPr/>
            <p:nvPr/>
          </p:nvSpPr>
          <p:spPr>
            <a:xfrm>
              <a:off x="5682875" y="5188875"/>
              <a:ext cx="88925" cy="89525"/>
            </a:xfrm>
            <a:custGeom>
              <a:avLst/>
              <a:gdLst/>
              <a:ahLst/>
              <a:cxnLst/>
              <a:rect l="l" t="t" r="r" b="b"/>
              <a:pathLst>
                <a:path w="3557" h="3581" fill="none" extrusionOk="0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w="12175" cap="rnd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40"/>
            <p:cNvSpPr/>
            <p:nvPr/>
          </p:nvSpPr>
          <p:spPr>
            <a:xfrm>
              <a:off x="5411925" y="5110925"/>
              <a:ext cx="188775" cy="189400"/>
            </a:xfrm>
            <a:custGeom>
              <a:avLst/>
              <a:gdLst/>
              <a:ahLst/>
              <a:cxnLst/>
              <a:rect l="l" t="t" r="r" b="b"/>
              <a:pathLst>
                <a:path w="7551" h="7576" fill="none" extrusionOk="0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w="12175" cap="rnd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40"/>
            <p:cNvSpPr/>
            <p:nvPr/>
          </p:nvSpPr>
          <p:spPr>
            <a:xfrm>
              <a:off x="5367475" y="5025075"/>
              <a:ext cx="81600" cy="105975"/>
            </a:xfrm>
            <a:custGeom>
              <a:avLst/>
              <a:gdLst/>
              <a:ahLst/>
              <a:cxnLst/>
              <a:rect l="l" t="t" r="r" b="b"/>
              <a:pathLst>
                <a:path w="3264" h="4239" fill="none" extrusionOk="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w="12175" cap="rnd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40"/>
            <p:cNvSpPr/>
            <p:nvPr/>
          </p:nvSpPr>
          <p:spPr>
            <a:xfrm>
              <a:off x="5567800" y="4999500"/>
              <a:ext cx="115100" cy="133975"/>
            </a:xfrm>
            <a:custGeom>
              <a:avLst/>
              <a:gdLst/>
              <a:ahLst/>
              <a:cxnLst/>
              <a:rect l="l" t="t" r="r" b="b"/>
              <a:pathLst>
                <a:path w="4604" h="5359" fill="none" extrusionOk="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w="12175" cap="rnd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40"/>
            <p:cNvSpPr/>
            <p:nvPr/>
          </p:nvSpPr>
          <p:spPr>
            <a:xfrm>
              <a:off x="5600075" y="5217475"/>
              <a:ext cx="127275" cy="16475"/>
            </a:xfrm>
            <a:custGeom>
              <a:avLst/>
              <a:gdLst/>
              <a:ahLst/>
              <a:cxnLst/>
              <a:rect l="l" t="t" r="r" b="b"/>
              <a:pathLst>
                <a:path w="5091" h="659" fill="none" extrusionOk="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40"/>
            <p:cNvSpPr/>
            <p:nvPr/>
          </p:nvSpPr>
          <p:spPr>
            <a:xfrm>
              <a:off x="5497775" y="5299675"/>
              <a:ext cx="4900" cy="126675"/>
            </a:xfrm>
            <a:custGeom>
              <a:avLst/>
              <a:gdLst/>
              <a:ahLst/>
              <a:cxnLst/>
              <a:rect l="l" t="t" r="r" b="b"/>
              <a:pathLst>
                <a:path w="196" h="5067" fill="none" extrusionOk="0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w="12175" cap="rnd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40"/>
            <p:cNvSpPr/>
            <p:nvPr/>
          </p:nvSpPr>
          <p:spPr>
            <a:xfrm>
              <a:off x="5277975" y="5241825"/>
              <a:ext cx="141275" cy="58500"/>
            </a:xfrm>
            <a:custGeom>
              <a:avLst/>
              <a:gdLst/>
              <a:ahLst/>
              <a:cxnLst/>
              <a:rect l="l" t="t" r="r" b="b"/>
              <a:pathLst>
                <a:path w="5651" h="2340" fill="none" extrusionOk="0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w="12175" cap="rnd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>
    <p:fade thruBlk="1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41"/>
          <p:cNvSpPr txBox="1">
            <a:spLocks noGrp="1"/>
          </p:cNvSpPr>
          <p:nvPr>
            <p:ph type="title"/>
          </p:nvPr>
        </p:nvSpPr>
        <p:spPr>
          <a:xfrm>
            <a:off x="457200" y="1166125"/>
            <a:ext cx="5789100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The learning curve</a:t>
            </a:r>
            <a:endParaRPr/>
          </a:p>
        </p:txBody>
      </p:sp>
      <p:sp>
        <p:nvSpPr>
          <p:cNvPr id="463" name="Google Shape;463;p41"/>
          <p:cNvSpPr txBox="1">
            <a:spLocks noGrp="1"/>
          </p:cNvSpPr>
          <p:nvPr>
            <p:ph type="body" idx="3"/>
          </p:nvPr>
        </p:nvSpPr>
        <p:spPr>
          <a:xfrm>
            <a:off x="457200" y="2294375"/>
            <a:ext cx="4809600" cy="257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It can be difficult to continuously adhere to a process methodology which we are unfamiliar with</a:t>
            </a:r>
            <a:endParaRPr/>
          </a:p>
          <a:p>
            <a:pPr marL="457200" lvl="0" indent="-298450" algn="l" rtl="0">
              <a:spcBef>
                <a:spcPts val="100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It’s important to assign a team leader early in the project to guide us in the right direction</a:t>
            </a:r>
            <a:endParaRPr/>
          </a:p>
          <a:p>
            <a:pPr marL="457200" lvl="0" indent="-298450" algn="l" rtl="0">
              <a:spcBef>
                <a:spcPts val="100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Focusing on the project when we have demanding tasks from other units can affect motivation and productivity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4" name="Google Shape;464;p41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41</a:t>
            </a:fld>
            <a:endParaRPr/>
          </a:p>
        </p:txBody>
      </p:sp>
      <p:grpSp>
        <p:nvGrpSpPr>
          <p:cNvPr id="465" name="Google Shape;465;p41"/>
          <p:cNvGrpSpPr/>
          <p:nvPr/>
        </p:nvGrpSpPr>
        <p:grpSpPr>
          <a:xfrm>
            <a:off x="6405399" y="3676684"/>
            <a:ext cx="435022" cy="323445"/>
            <a:chOff x="5247525" y="3007275"/>
            <a:chExt cx="517575" cy="384825"/>
          </a:xfrm>
        </p:grpSpPr>
        <p:sp>
          <p:nvSpPr>
            <p:cNvPr id="466" name="Google Shape;466;p41"/>
            <p:cNvSpPr/>
            <p:nvPr/>
          </p:nvSpPr>
          <p:spPr>
            <a:xfrm>
              <a:off x="5247525" y="3007275"/>
              <a:ext cx="348900" cy="348900"/>
            </a:xfrm>
            <a:custGeom>
              <a:avLst/>
              <a:gdLst/>
              <a:ahLst/>
              <a:cxnLst/>
              <a:rect l="l" t="t" r="r" b="b"/>
              <a:pathLst>
                <a:path w="13956" h="13956" fill="none" extrusionOk="0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41"/>
            <p:cNvSpPr/>
            <p:nvPr/>
          </p:nvSpPr>
          <p:spPr>
            <a:xfrm>
              <a:off x="5566575" y="3193575"/>
              <a:ext cx="198525" cy="198525"/>
            </a:xfrm>
            <a:custGeom>
              <a:avLst/>
              <a:gdLst/>
              <a:ahLst/>
              <a:cxnLst/>
              <a:rect l="l" t="t" r="r" b="b"/>
              <a:pathLst>
                <a:path w="7941" h="7941" fill="none" extrusionOk="0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8" name="Google Shape;468;p41"/>
          <p:cNvGrpSpPr/>
          <p:nvPr/>
        </p:nvGrpSpPr>
        <p:grpSpPr>
          <a:xfrm>
            <a:off x="7350334" y="2201838"/>
            <a:ext cx="1066803" cy="859503"/>
            <a:chOff x="5292575" y="3681900"/>
            <a:chExt cx="420150" cy="373275"/>
          </a:xfrm>
        </p:grpSpPr>
        <p:sp>
          <p:nvSpPr>
            <p:cNvPr id="469" name="Google Shape;469;p41"/>
            <p:cNvSpPr/>
            <p:nvPr/>
          </p:nvSpPr>
          <p:spPr>
            <a:xfrm>
              <a:off x="5292575" y="3706875"/>
              <a:ext cx="420150" cy="266700"/>
            </a:xfrm>
            <a:custGeom>
              <a:avLst/>
              <a:gdLst/>
              <a:ahLst/>
              <a:cxnLst/>
              <a:rect l="l" t="t" r="r" b="b"/>
              <a:pathLst>
                <a:path w="16806" h="10668" fill="none" extrusionOk="0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41"/>
            <p:cNvSpPr/>
            <p:nvPr/>
          </p:nvSpPr>
          <p:spPr>
            <a:xfrm>
              <a:off x="5490475" y="3681900"/>
              <a:ext cx="24375" cy="25000"/>
            </a:xfrm>
            <a:custGeom>
              <a:avLst/>
              <a:gdLst/>
              <a:ahLst/>
              <a:cxnLst/>
              <a:rect l="l" t="t" r="r" b="b"/>
              <a:pathLst>
                <a:path w="975" h="1000" fill="none" extrusionOk="0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w="12175" cap="rnd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41"/>
            <p:cNvSpPr/>
            <p:nvPr/>
          </p:nvSpPr>
          <p:spPr>
            <a:xfrm>
              <a:off x="5358350" y="3973550"/>
              <a:ext cx="60900" cy="81625"/>
            </a:xfrm>
            <a:custGeom>
              <a:avLst/>
              <a:gdLst/>
              <a:ahLst/>
              <a:cxnLst/>
              <a:rect l="l" t="t" r="r" b="b"/>
              <a:pathLst>
                <a:path w="2436" h="3265" fill="none" extrusionOk="0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w="12175" cap="rnd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41"/>
            <p:cNvSpPr/>
            <p:nvPr/>
          </p:nvSpPr>
          <p:spPr>
            <a:xfrm>
              <a:off x="5586050" y="3973550"/>
              <a:ext cx="60925" cy="81625"/>
            </a:xfrm>
            <a:custGeom>
              <a:avLst/>
              <a:gdLst/>
              <a:ahLst/>
              <a:cxnLst/>
              <a:rect l="l" t="t" r="r" b="b"/>
              <a:pathLst>
                <a:path w="2437" h="3265" fill="none" extrusionOk="0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w="12175" cap="rnd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41"/>
            <p:cNvSpPr/>
            <p:nvPr/>
          </p:nvSpPr>
          <p:spPr>
            <a:xfrm>
              <a:off x="5316925" y="3731225"/>
              <a:ext cx="371450" cy="218000"/>
            </a:xfrm>
            <a:custGeom>
              <a:avLst/>
              <a:gdLst/>
              <a:ahLst/>
              <a:cxnLst/>
              <a:rect l="l" t="t" r="r" b="b"/>
              <a:pathLst>
                <a:path w="14858" h="8720" fill="none" extrusionOk="0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41"/>
            <p:cNvSpPr/>
            <p:nvPr/>
          </p:nvSpPr>
          <p:spPr>
            <a:xfrm>
              <a:off x="5380250" y="3784800"/>
              <a:ext cx="230200" cy="115725"/>
            </a:xfrm>
            <a:custGeom>
              <a:avLst/>
              <a:gdLst/>
              <a:ahLst/>
              <a:cxnLst/>
              <a:rect l="l" t="t" r="r" b="b"/>
              <a:pathLst>
                <a:path w="9208" h="4629" fill="none" extrusionOk="0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w="12175" cap="rnd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41"/>
            <p:cNvSpPr/>
            <p:nvPr/>
          </p:nvSpPr>
          <p:spPr>
            <a:xfrm>
              <a:off x="5547700" y="3779925"/>
              <a:ext cx="68825" cy="68825"/>
            </a:xfrm>
            <a:custGeom>
              <a:avLst/>
              <a:gdLst/>
              <a:ahLst/>
              <a:cxnLst/>
              <a:rect l="l" t="t" r="r" b="b"/>
              <a:pathLst>
                <a:path w="2753" h="2753" fill="none" extrusionOk="0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w="12175" cap="rnd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>
    <p:fade thruBlk="1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42"/>
          <p:cNvSpPr txBox="1">
            <a:spLocks noGrp="1"/>
          </p:cNvSpPr>
          <p:nvPr>
            <p:ph type="title"/>
          </p:nvPr>
        </p:nvSpPr>
        <p:spPr>
          <a:xfrm>
            <a:off x="457200" y="1166125"/>
            <a:ext cx="5220300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For the future</a:t>
            </a:r>
            <a:endParaRPr/>
          </a:p>
        </p:txBody>
      </p:sp>
      <p:sp>
        <p:nvSpPr>
          <p:cNvPr id="481" name="Google Shape;481;p42"/>
          <p:cNvSpPr txBox="1">
            <a:spLocks noGrp="1"/>
          </p:cNvSpPr>
          <p:nvPr>
            <p:ph type="body" idx="3"/>
          </p:nvPr>
        </p:nvSpPr>
        <p:spPr>
          <a:xfrm>
            <a:off x="457200" y="2616275"/>
            <a:ext cx="4405500" cy="204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60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We have learned some valuable lessons from our experiences relating to process and management</a:t>
            </a:r>
            <a:endParaRPr/>
          </a:p>
          <a:p>
            <a:pPr marL="457200" lvl="0" indent="-298450" algn="l" rtl="0">
              <a:spcBef>
                <a:spcPts val="100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It will help us for next year’s major project and also for when we progress to the industry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2" name="Google Shape;482;p42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42</a:t>
            </a:fld>
            <a:endParaRPr/>
          </a:p>
        </p:txBody>
      </p:sp>
      <p:grpSp>
        <p:nvGrpSpPr>
          <p:cNvPr id="483" name="Google Shape;483;p42"/>
          <p:cNvGrpSpPr/>
          <p:nvPr/>
        </p:nvGrpSpPr>
        <p:grpSpPr>
          <a:xfrm>
            <a:off x="6405399" y="3676684"/>
            <a:ext cx="435022" cy="323445"/>
            <a:chOff x="5247525" y="3007275"/>
            <a:chExt cx="517575" cy="384825"/>
          </a:xfrm>
        </p:grpSpPr>
        <p:sp>
          <p:nvSpPr>
            <p:cNvPr id="484" name="Google Shape;484;p42"/>
            <p:cNvSpPr/>
            <p:nvPr/>
          </p:nvSpPr>
          <p:spPr>
            <a:xfrm>
              <a:off x="5247525" y="3007275"/>
              <a:ext cx="348900" cy="348900"/>
            </a:xfrm>
            <a:custGeom>
              <a:avLst/>
              <a:gdLst/>
              <a:ahLst/>
              <a:cxnLst/>
              <a:rect l="l" t="t" r="r" b="b"/>
              <a:pathLst>
                <a:path w="13956" h="13956" fill="none" extrusionOk="0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42"/>
            <p:cNvSpPr/>
            <p:nvPr/>
          </p:nvSpPr>
          <p:spPr>
            <a:xfrm>
              <a:off x="5566575" y="3193575"/>
              <a:ext cx="198525" cy="198525"/>
            </a:xfrm>
            <a:custGeom>
              <a:avLst/>
              <a:gdLst/>
              <a:ahLst/>
              <a:cxnLst/>
              <a:rect l="l" t="t" r="r" b="b"/>
              <a:pathLst>
                <a:path w="7941" h="7941" fill="none" extrusionOk="0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6" name="Google Shape;486;p42"/>
          <p:cNvGrpSpPr/>
          <p:nvPr/>
        </p:nvGrpSpPr>
        <p:grpSpPr>
          <a:xfrm>
            <a:off x="7499519" y="2254595"/>
            <a:ext cx="761872" cy="768592"/>
            <a:chOff x="576250" y="4319400"/>
            <a:chExt cx="442075" cy="442050"/>
          </a:xfrm>
        </p:grpSpPr>
        <p:sp>
          <p:nvSpPr>
            <p:cNvPr id="487" name="Google Shape;487;p42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2175" cap="rnd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42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2175" cap="rnd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42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2175" cap="rnd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42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2175" cap="rnd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>
    <p:fade thruBlk="1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43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43</a:t>
            </a:fld>
            <a:endParaRPr/>
          </a:p>
        </p:txBody>
      </p:sp>
      <p:sp>
        <p:nvSpPr>
          <p:cNvPr id="496" name="Google Shape;496;p43"/>
          <p:cNvSpPr txBox="1">
            <a:spLocks noGrp="1"/>
          </p:cNvSpPr>
          <p:nvPr>
            <p:ph type="ctrTitle" idx="4294967295"/>
          </p:nvPr>
        </p:nvSpPr>
        <p:spPr>
          <a:xfrm>
            <a:off x="2351788" y="1180487"/>
            <a:ext cx="46080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/>
              <a:t>Thanks!</a:t>
            </a:r>
            <a:endParaRPr sz="8000"/>
          </a:p>
        </p:txBody>
      </p:sp>
      <p:sp>
        <p:nvSpPr>
          <p:cNvPr id="497" name="Google Shape;497;p43"/>
          <p:cNvSpPr txBox="1">
            <a:spLocks noGrp="1"/>
          </p:cNvSpPr>
          <p:nvPr>
            <p:ph type="subTitle" idx="4294967295"/>
          </p:nvPr>
        </p:nvSpPr>
        <p:spPr>
          <a:xfrm>
            <a:off x="2351800" y="2265877"/>
            <a:ext cx="4608000" cy="177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>
                <a:latin typeface="Poppins"/>
                <a:ea typeface="Poppins"/>
                <a:cs typeface="Poppins"/>
                <a:sym typeface="Poppins"/>
              </a:rPr>
              <a:t>Any questions?</a:t>
            </a:r>
            <a:endParaRPr/>
          </a:p>
        </p:txBody>
      </p:sp>
      <p:grpSp>
        <p:nvGrpSpPr>
          <p:cNvPr id="498" name="Google Shape;498;p43"/>
          <p:cNvGrpSpPr/>
          <p:nvPr/>
        </p:nvGrpSpPr>
        <p:grpSpPr>
          <a:xfrm>
            <a:off x="1812552" y="1460659"/>
            <a:ext cx="345971" cy="325505"/>
            <a:chOff x="5972700" y="2330200"/>
            <a:chExt cx="411625" cy="387275"/>
          </a:xfrm>
        </p:grpSpPr>
        <p:sp>
          <p:nvSpPr>
            <p:cNvPr id="499" name="Google Shape;499;p43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l" t="t" r="r" b="b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43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l" t="t" r="r" b="b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>
    <p:fade thruBlk="1"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44"/>
          <p:cNvSpPr txBox="1">
            <a:spLocks noGrp="1"/>
          </p:cNvSpPr>
          <p:nvPr>
            <p:ph type="title"/>
          </p:nvPr>
        </p:nvSpPr>
        <p:spPr>
          <a:xfrm>
            <a:off x="457200" y="1166125"/>
            <a:ext cx="5220300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Deadlines</a:t>
            </a:r>
            <a:endParaRPr/>
          </a:p>
        </p:txBody>
      </p:sp>
      <p:sp>
        <p:nvSpPr>
          <p:cNvPr id="506" name="Google Shape;506;p44"/>
          <p:cNvSpPr txBox="1">
            <a:spLocks noGrp="1"/>
          </p:cNvSpPr>
          <p:nvPr>
            <p:ph type="body" idx="1"/>
          </p:nvPr>
        </p:nvSpPr>
        <p:spPr>
          <a:xfrm>
            <a:off x="1069625" y="1958050"/>
            <a:ext cx="4608000" cy="26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</a:rPr>
              <a:t>This presentation uses the following typographies:</a:t>
            </a:r>
            <a:endParaRPr sz="1400">
              <a:solidFill>
                <a:srgbClr val="000000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Char char="￮"/>
            </a:pPr>
            <a:r>
              <a:rPr lang="en" sz="1400">
                <a:solidFill>
                  <a:srgbClr val="000000"/>
                </a:solidFill>
              </a:rPr>
              <a:t>Titles: Poppins Bold</a:t>
            </a:r>
            <a:endParaRPr sz="1400">
              <a:solidFill>
                <a:srgbClr val="000000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￮"/>
            </a:pPr>
            <a:r>
              <a:rPr lang="en" sz="1400">
                <a:solidFill>
                  <a:srgbClr val="000000"/>
                </a:solidFill>
              </a:rPr>
              <a:t>Body copy: Poppins Light</a:t>
            </a:r>
            <a:endParaRPr sz="14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</a:rPr>
              <a:t>You can download the fonts at:</a:t>
            </a:r>
            <a:endParaRPr sz="14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rgbClr val="000000"/>
                </a:solidFill>
                <a:hlinkClick r:id="rId3"/>
              </a:rPr>
              <a:t>https://www.fontsquirrel.com/fonts/poppins</a:t>
            </a:r>
            <a:endParaRPr sz="14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400">
              <a:solidFill>
                <a:srgbClr val="000000"/>
              </a:solidFill>
            </a:endParaRPr>
          </a:p>
        </p:txBody>
      </p:sp>
      <p:sp>
        <p:nvSpPr>
          <p:cNvPr id="507" name="Google Shape;507;p44"/>
          <p:cNvSpPr txBox="1"/>
          <p:nvPr/>
        </p:nvSpPr>
        <p:spPr>
          <a:xfrm>
            <a:off x="1069625" y="4019250"/>
            <a:ext cx="4608000" cy="5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666666"/>
                </a:solidFill>
                <a:latin typeface="Poppins Light"/>
                <a:ea typeface="Poppins Light"/>
                <a:cs typeface="Poppins Light"/>
                <a:sym typeface="Poppins Light"/>
              </a:rPr>
              <a:t>You don’t need to keep this slide in your presentation. It’s only here to serve you as a design guide if you need to create new slides or download the fonts to edit the presentation in PowerPoint®</a:t>
            </a:r>
            <a:endParaRPr sz="1200">
              <a:solidFill>
                <a:srgbClr val="666666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rgbClr val="666666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666666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508" name="Google Shape;508;p44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44</a:t>
            </a:fld>
            <a:endParaRPr/>
          </a:p>
        </p:txBody>
      </p:sp>
      <p:grpSp>
        <p:nvGrpSpPr>
          <p:cNvPr id="509" name="Google Shape;509;p44"/>
          <p:cNvGrpSpPr/>
          <p:nvPr/>
        </p:nvGrpSpPr>
        <p:grpSpPr>
          <a:xfrm>
            <a:off x="7075309" y="1848466"/>
            <a:ext cx="1628291" cy="1446665"/>
            <a:chOff x="5292575" y="3681900"/>
            <a:chExt cx="420150" cy="373275"/>
          </a:xfrm>
        </p:grpSpPr>
        <p:sp>
          <p:nvSpPr>
            <p:cNvPr id="510" name="Google Shape;510;p44"/>
            <p:cNvSpPr/>
            <p:nvPr/>
          </p:nvSpPr>
          <p:spPr>
            <a:xfrm>
              <a:off x="5292575" y="3706875"/>
              <a:ext cx="420150" cy="266700"/>
            </a:xfrm>
            <a:custGeom>
              <a:avLst/>
              <a:gdLst/>
              <a:ahLst/>
              <a:cxnLst/>
              <a:rect l="l" t="t" r="r" b="b"/>
              <a:pathLst>
                <a:path w="16806" h="10668" fill="none" extrusionOk="0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w="9525" cap="rnd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44"/>
            <p:cNvSpPr/>
            <p:nvPr/>
          </p:nvSpPr>
          <p:spPr>
            <a:xfrm>
              <a:off x="5490475" y="3681900"/>
              <a:ext cx="24375" cy="25000"/>
            </a:xfrm>
            <a:custGeom>
              <a:avLst/>
              <a:gdLst/>
              <a:ahLst/>
              <a:cxnLst/>
              <a:rect l="l" t="t" r="r" b="b"/>
              <a:pathLst>
                <a:path w="975" h="1000" fill="none" extrusionOk="0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w="9525" cap="rnd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44"/>
            <p:cNvSpPr/>
            <p:nvPr/>
          </p:nvSpPr>
          <p:spPr>
            <a:xfrm>
              <a:off x="5358350" y="3973550"/>
              <a:ext cx="60900" cy="81625"/>
            </a:xfrm>
            <a:custGeom>
              <a:avLst/>
              <a:gdLst/>
              <a:ahLst/>
              <a:cxnLst/>
              <a:rect l="l" t="t" r="r" b="b"/>
              <a:pathLst>
                <a:path w="2436" h="3265" fill="none" extrusionOk="0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w="9525" cap="rnd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44"/>
            <p:cNvSpPr/>
            <p:nvPr/>
          </p:nvSpPr>
          <p:spPr>
            <a:xfrm>
              <a:off x="5586050" y="3973550"/>
              <a:ext cx="60925" cy="81625"/>
            </a:xfrm>
            <a:custGeom>
              <a:avLst/>
              <a:gdLst/>
              <a:ahLst/>
              <a:cxnLst/>
              <a:rect l="l" t="t" r="r" b="b"/>
              <a:pathLst>
                <a:path w="2437" h="3265" fill="none" extrusionOk="0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w="9525" cap="rnd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44"/>
            <p:cNvSpPr/>
            <p:nvPr/>
          </p:nvSpPr>
          <p:spPr>
            <a:xfrm>
              <a:off x="5316925" y="3731225"/>
              <a:ext cx="371450" cy="218000"/>
            </a:xfrm>
            <a:custGeom>
              <a:avLst/>
              <a:gdLst/>
              <a:ahLst/>
              <a:cxnLst/>
              <a:rect l="l" t="t" r="r" b="b"/>
              <a:pathLst>
                <a:path w="14858" h="8720" fill="none" extrusionOk="0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9525" cap="rnd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44"/>
            <p:cNvSpPr/>
            <p:nvPr/>
          </p:nvSpPr>
          <p:spPr>
            <a:xfrm>
              <a:off x="5380250" y="3784800"/>
              <a:ext cx="230200" cy="115725"/>
            </a:xfrm>
            <a:custGeom>
              <a:avLst/>
              <a:gdLst/>
              <a:ahLst/>
              <a:cxnLst/>
              <a:rect l="l" t="t" r="r" b="b"/>
              <a:pathLst>
                <a:path w="9208" h="4629" fill="none" extrusionOk="0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w="9525" cap="rnd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44"/>
            <p:cNvSpPr/>
            <p:nvPr/>
          </p:nvSpPr>
          <p:spPr>
            <a:xfrm>
              <a:off x="5547700" y="3779925"/>
              <a:ext cx="68825" cy="68825"/>
            </a:xfrm>
            <a:custGeom>
              <a:avLst/>
              <a:gdLst/>
              <a:ahLst/>
              <a:cxnLst/>
              <a:rect l="l" t="t" r="r" b="b"/>
              <a:pathLst>
                <a:path w="2753" h="2753" fill="none" extrusionOk="0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w="9525" cap="rnd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45"/>
          <p:cNvSpPr txBox="1">
            <a:spLocks noGrp="1"/>
          </p:cNvSpPr>
          <p:nvPr>
            <p:ph type="title" idx="4294967295"/>
          </p:nvPr>
        </p:nvSpPr>
        <p:spPr>
          <a:xfrm>
            <a:off x="1506450" y="1124025"/>
            <a:ext cx="6131100" cy="138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0">
                <a:solidFill>
                  <a:srgbClr val="FFFFFF"/>
                </a:solidFill>
              </a:rPr>
              <a:t>PLAN! PLAN</a:t>
            </a:r>
            <a:r>
              <a:rPr lang="en" sz="4800">
                <a:solidFill>
                  <a:srgbClr val="FFFFFF"/>
                </a:solidFill>
              </a:rPr>
              <a:t>! PLAN! </a:t>
            </a:r>
            <a:endParaRPr sz="4800">
              <a:solidFill>
                <a:srgbClr val="FFFFFF"/>
              </a:solidFill>
            </a:endParaRPr>
          </a:p>
        </p:txBody>
      </p:sp>
      <p:sp>
        <p:nvSpPr>
          <p:cNvPr id="522" name="Google Shape;522;p45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45</a:t>
            </a:fld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7" name="Google Shape;527;p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76775" y="592475"/>
            <a:ext cx="3958500" cy="39585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528" name="Google Shape;528;p46"/>
          <p:cNvSpPr txBox="1">
            <a:spLocks noGrp="1"/>
          </p:cNvSpPr>
          <p:nvPr>
            <p:ph type="title"/>
          </p:nvPr>
        </p:nvSpPr>
        <p:spPr>
          <a:xfrm>
            <a:off x="457200" y="1166125"/>
            <a:ext cx="4504800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picture is worth a thousand words</a:t>
            </a:r>
            <a:endParaRPr/>
          </a:p>
        </p:txBody>
      </p:sp>
      <p:sp>
        <p:nvSpPr>
          <p:cNvPr id="529" name="Google Shape;529;p46"/>
          <p:cNvSpPr txBox="1">
            <a:spLocks noGrp="1"/>
          </p:cNvSpPr>
          <p:nvPr>
            <p:ph type="body" idx="1"/>
          </p:nvPr>
        </p:nvSpPr>
        <p:spPr>
          <a:xfrm>
            <a:off x="985679" y="1958050"/>
            <a:ext cx="3976500" cy="26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A complex idea can be conveyed with just a single still image, namely making it possible to absorb large amounts of data quickly.</a:t>
            </a:r>
            <a:endParaRPr/>
          </a:p>
        </p:txBody>
      </p:sp>
      <p:sp>
        <p:nvSpPr>
          <p:cNvPr id="530" name="Google Shape;530;p46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46</a:t>
            </a:fld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47"/>
          <p:cNvSpPr txBox="1">
            <a:spLocks noGrp="1"/>
          </p:cNvSpPr>
          <p:nvPr>
            <p:ph type="title"/>
          </p:nvPr>
        </p:nvSpPr>
        <p:spPr>
          <a:xfrm>
            <a:off x="457200" y="1166125"/>
            <a:ext cx="5220300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Tech Docs</a:t>
            </a:r>
            <a:endParaRPr/>
          </a:p>
        </p:txBody>
      </p:sp>
      <p:sp>
        <p:nvSpPr>
          <p:cNvPr id="536" name="Google Shape;536;p47"/>
          <p:cNvSpPr txBox="1">
            <a:spLocks noGrp="1"/>
          </p:cNvSpPr>
          <p:nvPr>
            <p:ph type="body" idx="3"/>
          </p:nvPr>
        </p:nvSpPr>
        <p:spPr>
          <a:xfrm>
            <a:off x="457200" y="2044600"/>
            <a:ext cx="3647400" cy="26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Service-oriented architectures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Process assurance and process improvement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Serverless architectures</a:t>
            </a:r>
            <a:endParaRPr/>
          </a:p>
        </p:txBody>
      </p:sp>
      <p:sp>
        <p:nvSpPr>
          <p:cNvPr id="537" name="Google Shape;537;p47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47</a:t>
            </a:fld>
            <a:endParaRPr/>
          </a:p>
        </p:txBody>
      </p:sp>
      <p:grpSp>
        <p:nvGrpSpPr>
          <p:cNvPr id="538" name="Google Shape;538;p47"/>
          <p:cNvGrpSpPr/>
          <p:nvPr/>
        </p:nvGrpSpPr>
        <p:grpSpPr>
          <a:xfrm>
            <a:off x="5853100" y="3068600"/>
            <a:ext cx="1539600" cy="1539600"/>
            <a:chOff x="6680825" y="2549350"/>
            <a:chExt cx="1539600" cy="1539600"/>
          </a:xfrm>
        </p:grpSpPr>
        <p:sp>
          <p:nvSpPr>
            <p:cNvPr id="539" name="Google Shape;539;p47"/>
            <p:cNvSpPr/>
            <p:nvPr/>
          </p:nvSpPr>
          <p:spPr>
            <a:xfrm>
              <a:off x="6825669" y="2694194"/>
              <a:ext cx="1249800" cy="1249800"/>
            </a:xfrm>
            <a:prstGeom prst="ellipse">
              <a:avLst/>
            </a:prstGeom>
            <a:solidFill>
              <a:srgbClr val="000000">
                <a:alpha val="18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47"/>
            <p:cNvSpPr/>
            <p:nvPr/>
          </p:nvSpPr>
          <p:spPr>
            <a:xfrm>
              <a:off x="6894850" y="2763375"/>
              <a:ext cx="1111200" cy="11112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47"/>
            <p:cNvSpPr/>
            <p:nvPr/>
          </p:nvSpPr>
          <p:spPr>
            <a:xfrm>
              <a:off x="6680825" y="2549350"/>
              <a:ext cx="1539600" cy="1539600"/>
            </a:xfrm>
            <a:prstGeom prst="donut">
              <a:avLst>
                <a:gd name="adj" fmla="val 675"/>
              </a:avLst>
            </a:prstGeom>
            <a:solidFill>
              <a:srgbClr val="000000">
                <a:alpha val="65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2" name="Google Shape;542;p47"/>
          <p:cNvGrpSpPr/>
          <p:nvPr/>
        </p:nvGrpSpPr>
        <p:grpSpPr>
          <a:xfrm>
            <a:off x="6405399" y="3676684"/>
            <a:ext cx="435022" cy="323445"/>
            <a:chOff x="5247525" y="3007275"/>
            <a:chExt cx="517575" cy="384825"/>
          </a:xfrm>
        </p:grpSpPr>
        <p:sp>
          <p:nvSpPr>
            <p:cNvPr id="543" name="Google Shape;543;p47"/>
            <p:cNvSpPr/>
            <p:nvPr/>
          </p:nvSpPr>
          <p:spPr>
            <a:xfrm>
              <a:off x="5247525" y="3007275"/>
              <a:ext cx="348900" cy="348900"/>
            </a:xfrm>
            <a:custGeom>
              <a:avLst/>
              <a:gdLst/>
              <a:ahLst/>
              <a:cxnLst/>
              <a:rect l="l" t="t" r="r" b="b"/>
              <a:pathLst>
                <a:path w="13956" h="13956" fill="none" extrusionOk="0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47"/>
            <p:cNvSpPr/>
            <p:nvPr/>
          </p:nvSpPr>
          <p:spPr>
            <a:xfrm>
              <a:off x="5566575" y="3193575"/>
              <a:ext cx="198525" cy="198525"/>
            </a:xfrm>
            <a:custGeom>
              <a:avLst/>
              <a:gdLst/>
              <a:ahLst/>
              <a:cxnLst/>
              <a:rect l="l" t="t" r="r" b="b"/>
              <a:pathLst>
                <a:path w="7941" h="7941" fill="none" extrusionOk="0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5" name="Google Shape;545;p47"/>
          <p:cNvSpPr txBox="1"/>
          <p:nvPr/>
        </p:nvSpPr>
        <p:spPr>
          <a:xfrm>
            <a:off x="6117400" y="3380625"/>
            <a:ext cx="815100" cy="59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🙇</a:t>
            </a:r>
            <a:endParaRPr sz="4800"/>
          </a:p>
        </p:txBody>
      </p:sp>
      <p:pic>
        <p:nvPicPr>
          <p:cNvPr id="546" name="Google Shape;546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24600" y="1525675"/>
            <a:ext cx="2294964" cy="2244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48"/>
          <p:cNvSpPr txBox="1">
            <a:spLocks noGrp="1"/>
          </p:cNvSpPr>
          <p:nvPr>
            <p:ph type="title"/>
          </p:nvPr>
        </p:nvSpPr>
        <p:spPr>
          <a:xfrm>
            <a:off x="457200" y="1166125"/>
            <a:ext cx="3002100" cy="294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diagrams to explain your ideas</a:t>
            </a:r>
            <a:endParaRPr/>
          </a:p>
        </p:txBody>
      </p:sp>
      <p:sp>
        <p:nvSpPr>
          <p:cNvPr id="552" name="Google Shape;552;p48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48</a:t>
            </a:fld>
            <a:endParaRPr/>
          </a:p>
        </p:txBody>
      </p:sp>
      <p:grpSp>
        <p:nvGrpSpPr>
          <p:cNvPr id="553" name="Google Shape;553;p48"/>
          <p:cNvGrpSpPr/>
          <p:nvPr/>
        </p:nvGrpSpPr>
        <p:grpSpPr>
          <a:xfrm>
            <a:off x="4361713" y="1054632"/>
            <a:ext cx="3339000" cy="3339000"/>
            <a:chOff x="2902488" y="902232"/>
            <a:chExt cx="3339000" cy="3339000"/>
          </a:xfrm>
        </p:grpSpPr>
        <p:sp>
          <p:nvSpPr>
            <p:cNvPr id="554" name="Google Shape;554;p48"/>
            <p:cNvSpPr/>
            <p:nvPr/>
          </p:nvSpPr>
          <p:spPr>
            <a:xfrm rot="-5400000">
              <a:off x="2902488" y="902232"/>
              <a:ext cx="3339000" cy="3339000"/>
            </a:xfrm>
            <a:prstGeom prst="ellipse">
              <a:avLst/>
            </a:prstGeom>
            <a:noFill/>
            <a:ln w="19050" cap="flat" cmpd="sng">
              <a:solidFill>
                <a:srgbClr val="E8E8E8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555" name="Google Shape;555;p48"/>
            <p:cNvSpPr/>
            <p:nvPr/>
          </p:nvSpPr>
          <p:spPr>
            <a:xfrm>
              <a:off x="3123738" y="1123632"/>
              <a:ext cx="2896500" cy="2896200"/>
            </a:xfrm>
            <a:prstGeom prst="pie">
              <a:avLst>
                <a:gd name="adj1" fmla="val 1811602"/>
                <a:gd name="adj2" fmla="val 16214886"/>
              </a:avLst>
            </a:prstGeom>
            <a:solidFill>
              <a:srgbClr val="000000">
                <a:alpha val="65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</p:grpSp>
      <p:grpSp>
        <p:nvGrpSpPr>
          <p:cNvPr id="556" name="Google Shape;556;p48"/>
          <p:cNvGrpSpPr/>
          <p:nvPr/>
        </p:nvGrpSpPr>
        <p:grpSpPr>
          <a:xfrm>
            <a:off x="5123263" y="1816182"/>
            <a:ext cx="1815900" cy="1815900"/>
            <a:chOff x="3664038" y="1663782"/>
            <a:chExt cx="1815900" cy="1815900"/>
          </a:xfrm>
        </p:grpSpPr>
        <p:sp>
          <p:nvSpPr>
            <p:cNvPr id="557" name="Google Shape;557;p48"/>
            <p:cNvSpPr/>
            <p:nvPr/>
          </p:nvSpPr>
          <p:spPr>
            <a:xfrm>
              <a:off x="3664038" y="1663782"/>
              <a:ext cx="1815900" cy="18159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558" name="Google Shape;558;p48"/>
            <p:cNvSpPr txBox="1"/>
            <p:nvPr/>
          </p:nvSpPr>
          <p:spPr>
            <a:xfrm>
              <a:off x="3899988" y="2158482"/>
              <a:ext cx="1344000" cy="82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Lorem ipsum congue</a:t>
              </a:r>
              <a:endParaRPr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559" name="Google Shape;559;p48"/>
          <p:cNvGrpSpPr/>
          <p:nvPr/>
        </p:nvGrpSpPr>
        <p:grpSpPr>
          <a:xfrm>
            <a:off x="5501290" y="598229"/>
            <a:ext cx="1068600" cy="1068600"/>
            <a:chOff x="2859873" y="853971"/>
            <a:chExt cx="1068600" cy="1068600"/>
          </a:xfrm>
        </p:grpSpPr>
        <p:sp>
          <p:nvSpPr>
            <p:cNvPr id="560" name="Google Shape;560;p48"/>
            <p:cNvSpPr/>
            <p:nvPr/>
          </p:nvSpPr>
          <p:spPr>
            <a:xfrm>
              <a:off x="2859873" y="853971"/>
              <a:ext cx="1068600" cy="1068600"/>
            </a:xfrm>
            <a:prstGeom prst="ellipse">
              <a:avLst/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561" name="Google Shape;561;p48"/>
            <p:cNvSpPr txBox="1"/>
            <p:nvPr/>
          </p:nvSpPr>
          <p:spPr>
            <a:xfrm>
              <a:off x="3012800" y="1022197"/>
              <a:ext cx="762600" cy="73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Lorem ipsum </a:t>
              </a:r>
              <a:endParaRPr sz="8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</p:grpSp>
      <p:grpSp>
        <p:nvGrpSpPr>
          <p:cNvPr id="562" name="Google Shape;562;p48"/>
          <p:cNvGrpSpPr/>
          <p:nvPr/>
        </p:nvGrpSpPr>
        <p:grpSpPr>
          <a:xfrm>
            <a:off x="4049921" y="3039058"/>
            <a:ext cx="1068600" cy="1068600"/>
            <a:chOff x="2859873" y="853971"/>
            <a:chExt cx="1068600" cy="1068600"/>
          </a:xfrm>
        </p:grpSpPr>
        <p:sp>
          <p:nvSpPr>
            <p:cNvPr id="563" name="Google Shape;563;p48"/>
            <p:cNvSpPr/>
            <p:nvPr/>
          </p:nvSpPr>
          <p:spPr>
            <a:xfrm>
              <a:off x="2859873" y="853971"/>
              <a:ext cx="1068600" cy="1068600"/>
            </a:xfrm>
            <a:prstGeom prst="ellipse">
              <a:avLst/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564" name="Google Shape;564;p48"/>
            <p:cNvSpPr txBox="1"/>
            <p:nvPr/>
          </p:nvSpPr>
          <p:spPr>
            <a:xfrm>
              <a:off x="3012800" y="1022197"/>
              <a:ext cx="762600" cy="7323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Lorem ipsum </a:t>
              </a:r>
              <a:endParaRPr sz="8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</p:grpSp>
      <p:grpSp>
        <p:nvGrpSpPr>
          <p:cNvPr id="565" name="Google Shape;565;p48"/>
          <p:cNvGrpSpPr/>
          <p:nvPr/>
        </p:nvGrpSpPr>
        <p:grpSpPr>
          <a:xfrm>
            <a:off x="6939268" y="3031413"/>
            <a:ext cx="1068600" cy="1068600"/>
            <a:chOff x="5214448" y="3234278"/>
            <a:chExt cx="1068600" cy="1068600"/>
          </a:xfrm>
        </p:grpSpPr>
        <p:sp>
          <p:nvSpPr>
            <p:cNvPr id="566" name="Google Shape;566;p48"/>
            <p:cNvSpPr/>
            <p:nvPr/>
          </p:nvSpPr>
          <p:spPr>
            <a:xfrm>
              <a:off x="5214448" y="3234278"/>
              <a:ext cx="1068600" cy="1068600"/>
            </a:xfrm>
            <a:prstGeom prst="ellipse">
              <a:avLst/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567" name="Google Shape;567;p48"/>
            <p:cNvSpPr txBox="1"/>
            <p:nvPr/>
          </p:nvSpPr>
          <p:spPr>
            <a:xfrm>
              <a:off x="5367375" y="3402503"/>
              <a:ext cx="762600" cy="7323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Lorem ipsum </a:t>
              </a:r>
              <a:endParaRPr sz="8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</p:grp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49"/>
          <p:cNvSpPr txBox="1">
            <a:spLocks noGrp="1"/>
          </p:cNvSpPr>
          <p:nvPr>
            <p:ph type="title"/>
          </p:nvPr>
        </p:nvSpPr>
        <p:spPr>
          <a:xfrm>
            <a:off x="457200" y="1166125"/>
            <a:ext cx="3113100" cy="68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process is easy</a:t>
            </a:r>
            <a:endParaRPr/>
          </a:p>
        </p:txBody>
      </p:sp>
      <p:sp>
        <p:nvSpPr>
          <p:cNvPr id="573" name="Google Shape;573;p49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49</a:t>
            </a:fld>
            <a:endParaRPr/>
          </a:p>
        </p:txBody>
      </p:sp>
      <p:grpSp>
        <p:nvGrpSpPr>
          <p:cNvPr id="574" name="Google Shape;574;p49"/>
          <p:cNvGrpSpPr/>
          <p:nvPr/>
        </p:nvGrpSpPr>
        <p:grpSpPr>
          <a:xfrm>
            <a:off x="2346861" y="1258050"/>
            <a:ext cx="2726286" cy="2547000"/>
            <a:chOff x="1293736" y="1258050"/>
            <a:chExt cx="2726286" cy="2547000"/>
          </a:xfrm>
        </p:grpSpPr>
        <p:sp>
          <p:nvSpPr>
            <p:cNvPr id="575" name="Google Shape;575;p49"/>
            <p:cNvSpPr/>
            <p:nvPr/>
          </p:nvSpPr>
          <p:spPr>
            <a:xfrm rot="2700000">
              <a:off x="2286374" y="1011412"/>
              <a:ext cx="561726" cy="3040276"/>
            </a:xfrm>
            <a:prstGeom prst="roundRect">
              <a:avLst>
                <a:gd name="adj" fmla="val 50000"/>
              </a:avLst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576" name="Google Shape;576;p49"/>
            <p:cNvSpPr/>
            <p:nvPr/>
          </p:nvSpPr>
          <p:spPr>
            <a:xfrm>
              <a:off x="1510752" y="3205393"/>
              <a:ext cx="374100" cy="37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latin typeface="Poppins"/>
                  <a:ea typeface="Poppins"/>
                  <a:cs typeface="Poppins"/>
                  <a:sym typeface="Poppins"/>
                </a:rPr>
                <a:t>1</a:t>
              </a:r>
              <a:endParaRPr sz="1200" b="1"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577" name="Google Shape;577;p49"/>
            <p:cNvSpPr txBox="1"/>
            <p:nvPr/>
          </p:nvSpPr>
          <p:spPr>
            <a:xfrm rot="-2700000">
              <a:off x="1501398" y="2241353"/>
              <a:ext cx="2332604" cy="3932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Vestibulum congue tempus</a:t>
              </a:r>
              <a:endParaRPr sz="11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578" name="Google Shape;578;p49"/>
            <p:cNvSpPr txBox="1"/>
            <p:nvPr/>
          </p:nvSpPr>
          <p:spPr>
            <a:xfrm rot="-2700000">
              <a:off x="1959709" y="2550697"/>
              <a:ext cx="2203628" cy="5074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latin typeface="Poppins Light"/>
                  <a:ea typeface="Poppins Light"/>
                  <a:cs typeface="Poppins Light"/>
                  <a:sym typeface="Poppins Light"/>
                </a:rPr>
                <a:t>Lorem ipsum dolor sit amet, consectetur adipiscing elit, sed do eiusmod tempor. Donec facilisis lacus eget mauris.</a:t>
              </a:r>
              <a:endParaRPr sz="800"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</p:grpSp>
      <p:grpSp>
        <p:nvGrpSpPr>
          <p:cNvPr id="579" name="Google Shape;579;p49"/>
          <p:cNvGrpSpPr/>
          <p:nvPr/>
        </p:nvGrpSpPr>
        <p:grpSpPr>
          <a:xfrm>
            <a:off x="4257083" y="1258050"/>
            <a:ext cx="2726286" cy="2547000"/>
            <a:chOff x="3203958" y="1258050"/>
            <a:chExt cx="2726286" cy="2547000"/>
          </a:xfrm>
        </p:grpSpPr>
        <p:sp>
          <p:nvSpPr>
            <p:cNvPr id="580" name="Google Shape;580;p49"/>
            <p:cNvSpPr/>
            <p:nvPr/>
          </p:nvSpPr>
          <p:spPr>
            <a:xfrm rot="2700000">
              <a:off x="4196595" y="1011412"/>
              <a:ext cx="561726" cy="3040276"/>
            </a:xfrm>
            <a:prstGeom prst="roundRect">
              <a:avLst>
                <a:gd name="adj" fmla="val 50000"/>
              </a:avLst>
            </a:pr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581" name="Google Shape;581;p49"/>
            <p:cNvSpPr/>
            <p:nvPr/>
          </p:nvSpPr>
          <p:spPr>
            <a:xfrm>
              <a:off x="3420974" y="3205393"/>
              <a:ext cx="374100" cy="37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rgbClr val="666666"/>
                  </a:solidFill>
                  <a:latin typeface="Poppins"/>
                  <a:ea typeface="Poppins"/>
                  <a:cs typeface="Poppins"/>
                  <a:sym typeface="Poppins"/>
                </a:rPr>
                <a:t>2</a:t>
              </a:r>
              <a:endParaRPr sz="1200" b="1">
                <a:solidFill>
                  <a:srgbClr val="666666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582" name="Google Shape;582;p49"/>
            <p:cNvSpPr txBox="1"/>
            <p:nvPr/>
          </p:nvSpPr>
          <p:spPr>
            <a:xfrm rot="-2700000">
              <a:off x="3410687" y="2240903"/>
              <a:ext cx="2333877" cy="3932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Vestibulum congue tempus</a:t>
              </a:r>
              <a:endParaRPr sz="11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583" name="Google Shape;583;p49"/>
            <p:cNvSpPr txBox="1"/>
            <p:nvPr/>
          </p:nvSpPr>
          <p:spPr>
            <a:xfrm rot="-2700000">
              <a:off x="3869931" y="2550697"/>
              <a:ext cx="2203628" cy="5074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latin typeface="Poppins Light"/>
                  <a:ea typeface="Poppins Light"/>
                  <a:cs typeface="Poppins Light"/>
                  <a:sym typeface="Poppins Light"/>
                </a:rPr>
                <a:t>Lorem ipsum dolor sit amet, consectetur adipiscing elit, sed do eiusmod tempor. Donec facilisis lacus eget mauris.</a:t>
              </a:r>
              <a:endParaRPr sz="800"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</p:grpSp>
      <p:grpSp>
        <p:nvGrpSpPr>
          <p:cNvPr id="584" name="Google Shape;584;p49"/>
          <p:cNvGrpSpPr/>
          <p:nvPr/>
        </p:nvGrpSpPr>
        <p:grpSpPr>
          <a:xfrm>
            <a:off x="6177102" y="1258050"/>
            <a:ext cx="2726286" cy="2547000"/>
            <a:chOff x="5123977" y="1258050"/>
            <a:chExt cx="2726286" cy="2547000"/>
          </a:xfrm>
        </p:grpSpPr>
        <p:sp>
          <p:nvSpPr>
            <p:cNvPr id="585" name="Google Shape;585;p49"/>
            <p:cNvSpPr/>
            <p:nvPr/>
          </p:nvSpPr>
          <p:spPr>
            <a:xfrm rot="2700000">
              <a:off x="6116614" y="1011412"/>
              <a:ext cx="561726" cy="3040276"/>
            </a:xfrm>
            <a:prstGeom prst="roundRect">
              <a:avLst>
                <a:gd name="adj" fmla="val 50000"/>
              </a:avLst>
            </a:pr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586" name="Google Shape;586;p49"/>
            <p:cNvSpPr/>
            <p:nvPr/>
          </p:nvSpPr>
          <p:spPr>
            <a:xfrm>
              <a:off x="5340992" y="3205393"/>
              <a:ext cx="374100" cy="37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rgbClr val="B7B7B7"/>
                  </a:solidFill>
                  <a:latin typeface="Poppins"/>
                  <a:ea typeface="Poppins"/>
                  <a:cs typeface="Poppins"/>
                  <a:sym typeface="Poppins"/>
                </a:rPr>
                <a:t>3</a:t>
              </a:r>
              <a:endParaRPr sz="1200" b="1">
                <a:solidFill>
                  <a:srgbClr val="B7B7B7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587" name="Google Shape;587;p49"/>
            <p:cNvSpPr txBox="1"/>
            <p:nvPr/>
          </p:nvSpPr>
          <p:spPr>
            <a:xfrm rot="-2700000">
              <a:off x="5323969" y="2238203"/>
              <a:ext cx="2341513" cy="3932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Vestibulum congue tempus</a:t>
              </a:r>
              <a:endParaRPr sz="11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588" name="Google Shape;588;p49"/>
            <p:cNvSpPr txBox="1"/>
            <p:nvPr/>
          </p:nvSpPr>
          <p:spPr>
            <a:xfrm rot="-2700000">
              <a:off x="5789949" y="2550697"/>
              <a:ext cx="2203628" cy="5074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latin typeface="Poppins Light"/>
                  <a:ea typeface="Poppins Light"/>
                  <a:cs typeface="Poppins Light"/>
                  <a:sym typeface="Poppins Light"/>
                </a:rPr>
                <a:t>Lorem ipsum dolor sit amet, consectetur adipiscing elit, sed do eiusmod tempor. Donec facilisis lacus eget mauris.</a:t>
              </a:r>
              <a:endParaRPr sz="800"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7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5</a:t>
            </a:fld>
            <a:endParaRPr/>
          </a:p>
        </p:txBody>
      </p:sp>
      <p:pic>
        <p:nvPicPr>
          <p:cNvPr id="173" name="Google Shape;173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72150" y="1054450"/>
            <a:ext cx="3034500" cy="3034500"/>
          </a:xfrm>
          <a:prstGeom prst="ellipse">
            <a:avLst/>
          </a:prstGeom>
          <a:noFill/>
          <a:ln>
            <a:noFill/>
          </a:ln>
        </p:spPr>
      </p:pic>
      <p:grpSp>
        <p:nvGrpSpPr>
          <p:cNvPr id="174" name="Google Shape;174;p17"/>
          <p:cNvGrpSpPr/>
          <p:nvPr/>
        </p:nvGrpSpPr>
        <p:grpSpPr>
          <a:xfrm>
            <a:off x="5853100" y="3068600"/>
            <a:ext cx="1539600" cy="1539600"/>
            <a:chOff x="6680825" y="2549350"/>
            <a:chExt cx="1539600" cy="1539600"/>
          </a:xfrm>
        </p:grpSpPr>
        <p:sp>
          <p:nvSpPr>
            <p:cNvPr id="175" name="Google Shape;175;p17"/>
            <p:cNvSpPr/>
            <p:nvPr/>
          </p:nvSpPr>
          <p:spPr>
            <a:xfrm>
              <a:off x="6825669" y="2694194"/>
              <a:ext cx="1249800" cy="1249800"/>
            </a:xfrm>
            <a:prstGeom prst="ellipse">
              <a:avLst/>
            </a:prstGeom>
            <a:solidFill>
              <a:srgbClr val="000000">
                <a:alpha val="18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17"/>
            <p:cNvSpPr/>
            <p:nvPr/>
          </p:nvSpPr>
          <p:spPr>
            <a:xfrm>
              <a:off x="6894850" y="2763375"/>
              <a:ext cx="1111200" cy="11112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17"/>
            <p:cNvSpPr/>
            <p:nvPr/>
          </p:nvSpPr>
          <p:spPr>
            <a:xfrm>
              <a:off x="6680825" y="2549350"/>
              <a:ext cx="1539600" cy="1539600"/>
            </a:xfrm>
            <a:prstGeom prst="donut">
              <a:avLst>
                <a:gd name="adj" fmla="val 675"/>
              </a:avLst>
            </a:prstGeom>
            <a:solidFill>
              <a:srgbClr val="000000">
                <a:alpha val="65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0" name="Google Shape;180;p17"/>
          <p:cNvGrpSpPr/>
          <p:nvPr/>
        </p:nvGrpSpPr>
        <p:grpSpPr>
          <a:xfrm>
            <a:off x="6451459" y="3663368"/>
            <a:ext cx="342882" cy="350068"/>
            <a:chOff x="3951850" y="2985350"/>
            <a:chExt cx="407950" cy="416500"/>
          </a:xfrm>
        </p:grpSpPr>
        <p:sp>
          <p:nvSpPr>
            <p:cNvPr id="181" name="Google Shape;181;p17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l" t="t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17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l" t="t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17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17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l" t="t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BF47CA7B-5D24-4773-B8C0-3BC4ABD676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4272" y="863726"/>
            <a:ext cx="4101552" cy="396849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15FB3E2-0838-499B-827A-B2721CE49E99}"/>
              </a:ext>
            </a:extLst>
          </p:cNvPr>
          <p:cNvSpPr/>
          <p:nvPr/>
        </p:nvSpPr>
        <p:spPr>
          <a:xfrm>
            <a:off x="-29561" y="4835723"/>
            <a:ext cx="667021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>
              <a:buNone/>
            </a:pPr>
            <a:r>
              <a:rPr lang="en-US" dirty="0">
                <a:hlinkClick r:id="rId5"/>
              </a:rPr>
              <a:t>https://www.stonetemple.com/mobile-vs-desktop-usage-study/</a:t>
            </a:r>
            <a:r>
              <a:rPr lang="en-US" dirty="0"/>
              <a:t> [1] References.</a:t>
            </a:r>
          </a:p>
        </p:txBody>
      </p:sp>
      <p:sp>
        <p:nvSpPr>
          <p:cNvPr id="17" name="Google Shape;168;p17">
            <a:extLst>
              <a:ext uri="{FF2B5EF4-FFF2-40B4-BE49-F238E27FC236}">
                <a16:creationId xmlns:a16="http://schemas.microsoft.com/office/drawing/2014/main" id="{8B2287FF-DF07-4E07-8774-A7CA7F4C8E5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2875" y="260060"/>
            <a:ext cx="5220300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Attract Masses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A2E7E0-354D-4CCD-99E0-88A707F870F2}"/>
              </a:ext>
            </a:extLst>
          </p:cNvPr>
          <p:cNvSpPr txBox="1"/>
          <p:nvPr/>
        </p:nvSpPr>
        <p:spPr>
          <a:xfrm rot="18744195">
            <a:off x="2501103" y="1814332"/>
            <a:ext cx="367676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/>
              <a:t>Why?</a:t>
            </a:r>
          </a:p>
        </p:txBody>
      </p:sp>
    </p:spTree>
    <p:extLst>
      <p:ext uri="{BB962C8B-B14F-4D97-AF65-F5344CB8AC3E}">
        <p14:creationId xmlns:p14="http://schemas.microsoft.com/office/powerpoint/2010/main" val="59694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53" presetClass="entr" presetSubtype="16" fill="hold" grpId="1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7500"/>
                            </p:stCondLst>
                            <p:childTnLst>
                              <p:par>
                                <p:cTn id="19" presetID="10" presetClass="exit" presetSubtype="0" fill="hold" grpId="2" nodeType="after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7" grpId="0"/>
      <p:bldP spid="5" grpId="1"/>
      <p:bldP spid="5" grpId="2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50"/>
          <p:cNvSpPr txBox="1">
            <a:spLocks noGrp="1"/>
          </p:cNvSpPr>
          <p:nvPr>
            <p:ph type="title"/>
          </p:nvPr>
        </p:nvSpPr>
        <p:spPr>
          <a:xfrm>
            <a:off x="457200" y="1166125"/>
            <a:ext cx="5220300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Instructions for use</a:t>
            </a:r>
            <a:endParaRPr/>
          </a:p>
        </p:txBody>
      </p:sp>
      <p:sp>
        <p:nvSpPr>
          <p:cNvPr id="594" name="Google Shape;594;p50"/>
          <p:cNvSpPr txBox="1">
            <a:spLocks noGrp="1"/>
          </p:cNvSpPr>
          <p:nvPr>
            <p:ph type="body" idx="2"/>
          </p:nvPr>
        </p:nvSpPr>
        <p:spPr>
          <a:xfrm>
            <a:off x="3440854" y="1958050"/>
            <a:ext cx="2236800" cy="224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000000"/>
                </a:solidFill>
              </a:rPr>
              <a:t>EDIT IN POWERPOINT®</a:t>
            </a:r>
            <a:endParaRPr sz="10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0000"/>
                </a:solidFill>
              </a:rPr>
              <a:t>Click on the button under the presentation preview that says </a:t>
            </a:r>
            <a:r>
              <a:rPr lang="en" sz="1000" b="1">
                <a:solidFill>
                  <a:srgbClr val="000000"/>
                </a:solidFill>
              </a:rPr>
              <a:t>"Download as PowerPoint template"</a:t>
            </a:r>
            <a:r>
              <a:rPr lang="en" sz="1000">
                <a:solidFill>
                  <a:srgbClr val="000000"/>
                </a:solidFill>
              </a:rPr>
              <a:t>. You will get a .pptx file that you can edit in PowerPoint. </a:t>
            </a:r>
            <a:endParaRPr sz="10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0000"/>
                </a:solidFill>
              </a:rPr>
              <a:t>Remember to download and install the fonts used in this presentation (you’ll find the links to the font files needed in the </a:t>
            </a:r>
            <a:r>
              <a:rPr lang="en" sz="1000" u="sng">
                <a:solidFill>
                  <a:srgbClr val="000000"/>
                </a:solidFill>
                <a:hlinkClick r:id="rId3" action="ppaction://hlinksldjump"/>
              </a:rPr>
              <a:t>Presentation design slide</a:t>
            </a:r>
            <a:r>
              <a:rPr lang="en" sz="1000">
                <a:solidFill>
                  <a:srgbClr val="000000"/>
                </a:solidFill>
              </a:rPr>
              <a:t>)</a:t>
            </a:r>
            <a:endParaRPr sz="10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 b="1">
              <a:solidFill>
                <a:srgbClr val="000000"/>
              </a:solidFill>
            </a:endParaRPr>
          </a:p>
        </p:txBody>
      </p:sp>
      <p:sp>
        <p:nvSpPr>
          <p:cNvPr id="595" name="Google Shape;595;p50"/>
          <p:cNvSpPr txBox="1">
            <a:spLocks noGrp="1"/>
          </p:cNvSpPr>
          <p:nvPr>
            <p:ph type="body" idx="1"/>
          </p:nvPr>
        </p:nvSpPr>
        <p:spPr>
          <a:xfrm>
            <a:off x="1069625" y="1958050"/>
            <a:ext cx="2236800" cy="224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rgbClr val="000000"/>
                </a:solidFill>
              </a:rPr>
              <a:t>EDIT IN GOOGLE SLIDES</a:t>
            </a:r>
            <a:endParaRPr sz="10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000000"/>
                </a:solidFill>
              </a:rPr>
              <a:t>Click on the button under the presentation preview that says </a:t>
            </a:r>
            <a:r>
              <a:rPr lang="en" sz="1000" b="1">
                <a:solidFill>
                  <a:srgbClr val="000000"/>
                </a:solidFill>
              </a:rPr>
              <a:t>"Use as Google Slides Theme"</a:t>
            </a:r>
            <a:r>
              <a:rPr lang="en" sz="1000">
                <a:solidFill>
                  <a:srgbClr val="000000"/>
                </a:solidFill>
              </a:rPr>
              <a:t>.</a:t>
            </a:r>
            <a:endParaRPr sz="10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000000"/>
                </a:solidFill>
              </a:rPr>
              <a:t>You will get a copy of this document on your Google Drive and will be able to edit, add or delete slides.</a:t>
            </a:r>
            <a:endParaRPr sz="10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rgbClr val="000000"/>
                </a:solidFill>
              </a:rPr>
              <a:t>You have to be signed in to your Google account.</a:t>
            </a:r>
            <a:endParaRPr sz="1000">
              <a:solidFill>
                <a:srgbClr val="000000"/>
              </a:solidFill>
            </a:endParaRPr>
          </a:p>
        </p:txBody>
      </p:sp>
      <p:sp>
        <p:nvSpPr>
          <p:cNvPr id="596" name="Google Shape;596;p50"/>
          <p:cNvSpPr txBox="1">
            <a:spLocks noGrp="1"/>
          </p:cNvSpPr>
          <p:nvPr>
            <p:ph type="body" idx="2"/>
          </p:nvPr>
        </p:nvSpPr>
        <p:spPr>
          <a:xfrm>
            <a:off x="1069625" y="4204000"/>
            <a:ext cx="5607900" cy="73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666666"/>
                </a:solidFill>
              </a:rPr>
              <a:t>More info on how to use this template at </a:t>
            </a:r>
            <a:r>
              <a:rPr lang="en" sz="1000" b="1" u="sng">
                <a:solidFill>
                  <a:srgbClr val="666666"/>
                </a:solidFill>
                <a:hlinkClick r:id="rId4"/>
              </a:rPr>
              <a:t>www.slidescarnival.com/help-use-presentation-template</a:t>
            </a:r>
            <a:endParaRPr sz="1000" b="1">
              <a:solidFill>
                <a:srgbClr val="66666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666666"/>
                </a:solidFill>
              </a:rPr>
              <a:t>This template is free to use under </a:t>
            </a:r>
            <a:r>
              <a:rPr lang="en" sz="1000" u="sng">
                <a:solidFill>
                  <a:srgbClr val="666666"/>
                </a:solidFill>
                <a:hlinkClick r:id="rId5"/>
              </a:rPr>
              <a:t>Creative Commons Attribution license</a:t>
            </a:r>
            <a:r>
              <a:rPr lang="en" sz="1000">
                <a:solidFill>
                  <a:srgbClr val="666666"/>
                </a:solidFill>
              </a:rPr>
              <a:t>. You can keep the Credits slide or mention SlidesCarnival and other resources used in a slide footer.</a:t>
            </a:r>
            <a:endParaRPr sz="1000">
              <a:solidFill>
                <a:srgbClr val="66666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>
              <a:solidFill>
                <a:srgbClr val="66666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666666"/>
              </a:solidFill>
            </a:endParaRPr>
          </a:p>
        </p:txBody>
      </p:sp>
      <p:sp>
        <p:nvSpPr>
          <p:cNvPr id="597" name="Google Shape;597;p50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50</a:t>
            </a:fld>
            <a:endParaRPr/>
          </a:p>
        </p:txBody>
      </p:sp>
      <p:grpSp>
        <p:nvGrpSpPr>
          <p:cNvPr id="598" name="Google Shape;598;p50"/>
          <p:cNvGrpSpPr/>
          <p:nvPr/>
        </p:nvGrpSpPr>
        <p:grpSpPr>
          <a:xfrm>
            <a:off x="7227977" y="2052723"/>
            <a:ext cx="1212302" cy="1038068"/>
            <a:chOff x="1934025" y="1001650"/>
            <a:chExt cx="415300" cy="355600"/>
          </a:xfrm>
        </p:grpSpPr>
        <p:sp>
          <p:nvSpPr>
            <p:cNvPr id="599" name="Google Shape;599;p50"/>
            <p:cNvSpPr/>
            <p:nvPr/>
          </p:nvSpPr>
          <p:spPr>
            <a:xfrm>
              <a:off x="1934025" y="1303650"/>
              <a:ext cx="207650" cy="53600"/>
            </a:xfrm>
            <a:custGeom>
              <a:avLst/>
              <a:gdLst/>
              <a:ahLst/>
              <a:cxnLst/>
              <a:rect l="l" t="t" r="r" b="b"/>
              <a:pathLst>
                <a:path w="8306" h="2144" fill="none" extrusionOk="0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33"/>
                  </a:lnTo>
                  <a:lnTo>
                    <a:pt x="74" y="755"/>
                  </a:lnTo>
                  <a:lnTo>
                    <a:pt x="147" y="853"/>
                  </a:lnTo>
                  <a:lnTo>
                    <a:pt x="245" y="950"/>
                  </a:lnTo>
                  <a:lnTo>
                    <a:pt x="245" y="950"/>
                  </a:lnTo>
                  <a:lnTo>
                    <a:pt x="391" y="1023"/>
                  </a:lnTo>
                  <a:lnTo>
                    <a:pt x="561" y="1047"/>
                  </a:lnTo>
                  <a:lnTo>
                    <a:pt x="561" y="1047"/>
                  </a:lnTo>
                  <a:lnTo>
                    <a:pt x="732" y="1023"/>
                  </a:lnTo>
                  <a:lnTo>
                    <a:pt x="732" y="1023"/>
                  </a:lnTo>
                  <a:lnTo>
                    <a:pt x="1292" y="853"/>
                  </a:lnTo>
                  <a:lnTo>
                    <a:pt x="1657" y="780"/>
                  </a:lnTo>
                  <a:lnTo>
                    <a:pt x="2071" y="682"/>
                  </a:lnTo>
                  <a:lnTo>
                    <a:pt x="2534" y="609"/>
                  </a:lnTo>
                  <a:lnTo>
                    <a:pt x="3021" y="560"/>
                  </a:lnTo>
                  <a:lnTo>
                    <a:pt x="3581" y="512"/>
                  </a:lnTo>
                  <a:lnTo>
                    <a:pt x="4166" y="487"/>
                  </a:lnTo>
                  <a:lnTo>
                    <a:pt x="4166" y="487"/>
                  </a:lnTo>
                  <a:lnTo>
                    <a:pt x="4604" y="512"/>
                  </a:lnTo>
                  <a:lnTo>
                    <a:pt x="5018" y="536"/>
                  </a:lnTo>
                  <a:lnTo>
                    <a:pt x="5408" y="609"/>
                  </a:lnTo>
                  <a:lnTo>
                    <a:pt x="5773" y="682"/>
                  </a:lnTo>
                  <a:lnTo>
                    <a:pt x="6114" y="780"/>
                  </a:lnTo>
                  <a:lnTo>
                    <a:pt x="6431" y="877"/>
                  </a:lnTo>
                  <a:lnTo>
                    <a:pt x="6699" y="999"/>
                  </a:lnTo>
                  <a:lnTo>
                    <a:pt x="6966" y="1120"/>
                  </a:lnTo>
                  <a:lnTo>
                    <a:pt x="7186" y="1242"/>
                  </a:lnTo>
                  <a:lnTo>
                    <a:pt x="7405" y="1388"/>
                  </a:lnTo>
                  <a:lnTo>
                    <a:pt x="7770" y="1656"/>
                  </a:lnTo>
                  <a:lnTo>
                    <a:pt x="8062" y="1924"/>
                  </a:lnTo>
                  <a:lnTo>
                    <a:pt x="8306" y="2143"/>
                  </a:lnTo>
                </a:path>
              </a:pathLst>
            </a:custGeom>
            <a:noFill/>
            <a:ln w="9525" cap="rnd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50"/>
            <p:cNvSpPr/>
            <p:nvPr/>
          </p:nvSpPr>
          <p:spPr>
            <a:xfrm>
              <a:off x="2141650" y="1303650"/>
              <a:ext cx="207675" cy="53600"/>
            </a:xfrm>
            <a:custGeom>
              <a:avLst/>
              <a:gdLst/>
              <a:ahLst/>
              <a:cxnLst/>
              <a:rect l="l" t="t" r="r" b="b"/>
              <a:pathLst>
                <a:path w="8307" h="2144" fill="none" extrusionOk="0">
                  <a:moveTo>
                    <a:pt x="1" y="2143"/>
                  </a:moveTo>
                  <a:lnTo>
                    <a:pt x="1" y="2143"/>
                  </a:lnTo>
                  <a:lnTo>
                    <a:pt x="245" y="1924"/>
                  </a:lnTo>
                  <a:lnTo>
                    <a:pt x="537" y="1656"/>
                  </a:lnTo>
                  <a:lnTo>
                    <a:pt x="902" y="1388"/>
                  </a:lnTo>
                  <a:lnTo>
                    <a:pt x="1121" y="1242"/>
                  </a:lnTo>
                  <a:lnTo>
                    <a:pt x="1341" y="1120"/>
                  </a:lnTo>
                  <a:lnTo>
                    <a:pt x="1608" y="999"/>
                  </a:lnTo>
                  <a:lnTo>
                    <a:pt x="1876" y="877"/>
                  </a:lnTo>
                  <a:lnTo>
                    <a:pt x="2193" y="780"/>
                  </a:lnTo>
                  <a:lnTo>
                    <a:pt x="2534" y="682"/>
                  </a:lnTo>
                  <a:lnTo>
                    <a:pt x="2899" y="609"/>
                  </a:lnTo>
                  <a:lnTo>
                    <a:pt x="3289" y="536"/>
                  </a:lnTo>
                  <a:lnTo>
                    <a:pt x="3703" y="512"/>
                  </a:lnTo>
                  <a:lnTo>
                    <a:pt x="4141" y="487"/>
                  </a:lnTo>
                  <a:lnTo>
                    <a:pt x="4141" y="487"/>
                  </a:lnTo>
                  <a:lnTo>
                    <a:pt x="4726" y="512"/>
                  </a:lnTo>
                  <a:lnTo>
                    <a:pt x="5286" y="560"/>
                  </a:lnTo>
                  <a:lnTo>
                    <a:pt x="5773" y="609"/>
                  </a:lnTo>
                  <a:lnTo>
                    <a:pt x="6236" y="682"/>
                  </a:lnTo>
                  <a:lnTo>
                    <a:pt x="6650" y="780"/>
                  </a:lnTo>
                  <a:lnTo>
                    <a:pt x="7015" y="853"/>
                  </a:lnTo>
                  <a:lnTo>
                    <a:pt x="7575" y="1023"/>
                  </a:lnTo>
                  <a:lnTo>
                    <a:pt x="7575" y="1023"/>
                  </a:lnTo>
                  <a:lnTo>
                    <a:pt x="7746" y="1047"/>
                  </a:lnTo>
                  <a:lnTo>
                    <a:pt x="7746" y="1047"/>
                  </a:lnTo>
                  <a:lnTo>
                    <a:pt x="7916" y="1023"/>
                  </a:lnTo>
                  <a:lnTo>
                    <a:pt x="8062" y="950"/>
                  </a:lnTo>
                  <a:lnTo>
                    <a:pt x="8062" y="950"/>
                  </a:lnTo>
                  <a:lnTo>
                    <a:pt x="8160" y="853"/>
                  </a:lnTo>
                  <a:lnTo>
                    <a:pt x="8233" y="755"/>
                  </a:lnTo>
                  <a:lnTo>
                    <a:pt x="8282" y="633"/>
                  </a:lnTo>
                  <a:lnTo>
                    <a:pt x="8306" y="487"/>
                  </a:lnTo>
                  <a:lnTo>
                    <a:pt x="8306" y="0"/>
                  </a:lnTo>
                </a:path>
              </a:pathLst>
            </a:custGeom>
            <a:noFill/>
            <a:ln w="9525" cap="rnd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50"/>
            <p:cNvSpPr/>
            <p:nvPr/>
          </p:nvSpPr>
          <p:spPr>
            <a:xfrm>
              <a:off x="1934025" y="1001650"/>
              <a:ext cx="207650" cy="331250"/>
            </a:xfrm>
            <a:custGeom>
              <a:avLst/>
              <a:gdLst/>
              <a:ahLst/>
              <a:cxnLst/>
              <a:rect l="l" t="t" r="r" b="b"/>
              <a:pathLst>
                <a:path w="8306" h="13250" fill="none" extrusionOk="0">
                  <a:moveTo>
                    <a:pt x="8306" y="2192"/>
                  </a:moveTo>
                  <a:lnTo>
                    <a:pt x="8306" y="13249"/>
                  </a:lnTo>
                  <a:lnTo>
                    <a:pt x="8306" y="13249"/>
                  </a:lnTo>
                  <a:lnTo>
                    <a:pt x="8062" y="13030"/>
                  </a:lnTo>
                  <a:lnTo>
                    <a:pt x="7770" y="12762"/>
                  </a:lnTo>
                  <a:lnTo>
                    <a:pt x="7405" y="12494"/>
                  </a:lnTo>
                  <a:lnTo>
                    <a:pt x="7186" y="12348"/>
                  </a:lnTo>
                  <a:lnTo>
                    <a:pt x="6966" y="12226"/>
                  </a:lnTo>
                  <a:lnTo>
                    <a:pt x="6699" y="12105"/>
                  </a:lnTo>
                  <a:lnTo>
                    <a:pt x="6431" y="11983"/>
                  </a:lnTo>
                  <a:lnTo>
                    <a:pt x="6114" y="11885"/>
                  </a:lnTo>
                  <a:lnTo>
                    <a:pt x="5773" y="11788"/>
                  </a:lnTo>
                  <a:lnTo>
                    <a:pt x="5408" y="11715"/>
                  </a:lnTo>
                  <a:lnTo>
                    <a:pt x="5018" y="11642"/>
                  </a:lnTo>
                  <a:lnTo>
                    <a:pt x="4604" y="11617"/>
                  </a:lnTo>
                  <a:lnTo>
                    <a:pt x="4166" y="11593"/>
                  </a:lnTo>
                  <a:lnTo>
                    <a:pt x="4166" y="11593"/>
                  </a:lnTo>
                  <a:lnTo>
                    <a:pt x="3581" y="11617"/>
                  </a:lnTo>
                  <a:lnTo>
                    <a:pt x="3021" y="11666"/>
                  </a:lnTo>
                  <a:lnTo>
                    <a:pt x="2534" y="11715"/>
                  </a:lnTo>
                  <a:lnTo>
                    <a:pt x="2071" y="11788"/>
                  </a:lnTo>
                  <a:lnTo>
                    <a:pt x="1657" y="11885"/>
                  </a:lnTo>
                  <a:lnTo>
                    <a:pt x="1292" y="11958"/>
                  </a:lnTo>
                  <a:lnTo>
                    <a:pt x="732" y="12129"/>
                  </a:lnTo>
                  <a:lnTo>
                    <a:pt x="732" y="12129"/>
                  </a:lnTo>
                  <a:lnTo>
                    <a:pt x="561" y="12153"/>
                  </a:lnTo>
                  <a:lnTo>
                    <a:pt x="561" y="12153"/>
                  </a:lnTo>
                  <a:lnTo>
                    <a:pt x="391" y="12129"/>
                  </a:lnTo>
                  <a:lnTo>
                    <a:pt x="245" y="12056"/>
                  </a:lnTo>
                  <a:lnTo>
                    <a:pt x="245" y="12056"/>
                  </a:lnTo>
                  <a:lnTo>
                    <a:pt x="147" y="11958"/>
                  </a:lnTo>
                  <a:lnTo>
                    <a:pt x="74" y="11861"/>
                  </a:lnTo>
                  <a:lnTo>
                    <a:pt x="25" y="11739"/>
                  </a:lnTo>
                  <a:lnTo>
                    <a:pt x="1" y="11593"/>
                  </a:lnTo>
                  <a:lnTo>
                    <a:pt x="1" y="1656"/>
                  </a:lnTo>
                  <a:lnTo>
                    <a:pt x="1" y="1656"/>
                  </a:lnTo>
                  <a:lnTo>
                    <a:pt x="25" y="1534"/>
                  </a:lnTo>
                  <a:lnTo>
                    <a:pt x="50" y="1437"/>
                  </a:lnTo>
                  <a:lnTo>
                    <a:pt x="123" y="1315"/>
                  </a:lnTo>
                  <a:lnTo>
                    <a:pt x="196" y="1242"/>
                  </a:lnTo>
                  <a:lnTo>
                    <a:pt x="196" y="1242"/>
                  </a:lnTo>
                  <a:lnTo>
                    <a:pt x="342" y="1120"/>
                  </a:lnTo>
                  <a:lnTo>
                    <a:pt x="512" y="974"/>
                  </a:lnTo>
                  <a:lnTo>
                    <a:pt x="926" y="755"/>
                  </a:lnTo>
                  <a:lnTo>
                    <a:pt x="1389" y="536"/>
                  </a:lnTo>
                  <a:lnTo>
                    <a:pt x="1901" y="341"/>
                  </a:lnTo>
                  <a:lnTo>
                    <a:pt x="2461" y="195"/>
                  </a:lnTo>
                  <a:lnTo>
                    <a:pt x="3021" y="73"/>
                  </a:lnTo>
                  <a:lnTo>
                    <a:pt x="3581" y="24"/>
                  </a:lnTo>
                  <a:lnTo>
                    <a:pt x="4166" y="0"/>
                  </a:lnTo>
                  <a:lnTo>
                    <a:pt x="4166" y="0"/>
                  </a:lnTo>
                  <a:lnTo>
                    <a:pt x="4531" y="0"/>
                  </a:lnTo>
                  <a:lnTo>
                    <a:pt x="4872" y="49"/>
                  </a:lnTo>
                  <a:lnTo>
                    <a:pt x="5213" y="98"/>
                  </a:lnTo>
                  <a:lnTo>
                    <a:pt x="5530" y="171"/>
                  </a:lnTo>
                  <a:lnTo>
                    <a:pt x="5822" y="268"/>
                  </a:lnTo>
                  <a:lnTo>
                    <a:pt x="6114" y="365"/>
                  </a:lnTo>
                  <a:lnTo>
                    <a:pt x="6358" y="487"/>
                  </a:lnTo>
                  <a:lnTo>
                    <a:pt x="6626" y="609"/>
                  </a:lnTo>
                  <a:lnTo>
                    <a:pt x="7064" y="901"/>
                  </a:lnTo>
                  <a:lnTo>
                    <a:pt x="7429" y="1169"/>
                  </a:lnTo>
                  <a:lnTo>
                    <a:pt x="7746" y="1437"/>
                  </a:lnTo>
                  <a:lnTo>
                    <a:pt x="8014" y="1681"/>
                  </a:lnTo>
                  <a:lnTo>
                    <a:pt x="8014" y="1681"/>
                  </a:lnTo>
                  <a:lnTo>
                    <a:pt x="8136" y="1802"/>
                  </a:lnTo>
                  <a:lnTo>
                    <a:pt x="8136" y="1802"/>
                  </a:lnTo>
                  <a:lnTo>
                    <a:pt x="8209" y="1875"/>
                  </a:lnTo>
                  <a:lnTo>
                    <a:pt x="8257" y="1973"/>
                  </a:lnTo>
                  <a:lnTo>
                    <a:pt x="8306" y="2095"/>
                  </a:lnTo>
                  <a:lnTo>
                    <a:pt x="8306" y="2192"/>
                  </a:lnTo>
                  <a:lnTo>
                    <a:pt x="8306" y="2192"/>
                  </a:lnTo>
                  <a:close/>
                </a:path>
              </a:pathLst>
            </a:custGeom>
            <a:noFill/>
            <a:ln w="9525" cap="rnd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50"/>
            <p:cNvSpPr/>
            <p:nvPr/>
          </p:nvSpPr>
          <p:spPr>
            <a:xfrm>
              <a:off x="2141650" y="1001650"/>
              <a:ext cx="207675" cy="331250"/>
            </a:xfrm>
            <a:custGeom>
              <a:avLst/>
              <a:gdLst/>
              <a:ahLst/>
              <a:cxnLst/>
              <a:rect l="l" t="t" r="r" b="b"/>
              <a:pathLst>
                <a:path w="8307" h="13250" fill="none" extrusionOk="0">
                  <a:moveTo>
                    <a:pt x="1" y="2192"/>
                  </a:moveTo>
                  <a:lnTo>
                    <a:pt x="1" y="13249"/>
                  </a:lnTo>
                  <a:lnTo>
                    <a:pt x="1" y="13249"/>
                  </a:lnTo>
                  <a:lnTo>
                    <a:pt x="245" y="13030"/>
                  </a:lnTo>
                  <a:lnTo>
                    <a:pt x="537" y="12762"/>
                  </a:lnTo>
                  <a:lnTo>
                    <a:pt x="902" y="12494"/>
                  </a:lnTo>
                  <a:lnTo>
                    <a:pt x="1121" y="12348"/>
                  </a:lnTo>
                  <a:lnTo>
                    <a:pt x="1341" y="12226"/>
                  </a:lnTo>
                  <a:lnTo>
                    <a:pt x="1608" y="12105"/>
                  </a:lnTo>
                  <a:lnTo>
                    <a:pt x="1876" y="11983"/>
                  </a:lnTo>
                  <a:lnTo>
                    <a:pt x="2193" y="11885"/>
                  </a:lnTo>
                  <a:lnTo>
                    <a:pt x="2534" y="11788"/>
                  </a:lnTo>
                  <a:lnTo>
                    <a:pt x="2899" y="11715"/>
                  </a:lnTo>
                  <a:lnTo>
                    <a:pt x="3289" y="11642"/>
                  </a:lnTo>
                  <a:lnTo>
                    <a:pt x="3703" y="11617"/>
                  </a:lnTo>
                  <a:lnTo>
                    <a:pt x="4141" y="11593"/>
                  </a:lnTo>
                  <a:lnTo>
                    <a:pt x="4141" y="11593"/>
                  </a:lnTo>
                  <a:lnTo>
                    <a:pt x="4726" y="11617"/>
                  </a:lnTo>
                  <a:lnTo>
                    <a:pt x="5286" y="11666"/>
                  </a:lnTo>
                  <a:lnTo>
                    <a:pt x="5773" y="11715"/>
                  </a:lnTo>
                  <a:lnTo>
                    <a:pt x="6236" y="11788"/>
                  </a:lnTo>
                  <a:lnTo>
                    <a:pt x="6650" y="11885"/>
                  </a:lnTo>
                  <a:lnTo>
                    <a:pt x="7015" y="11958"/>
                  </a:lnTo>
                  <a:lnTo>
                    <a:pt x="7575" y="12129"/>
                  </a:lnTo>
                  <a:lnTo>
                    <a:pt x="7575" y="12129"/>
                  </a:lnTo>
                  <a:lnTo>
                    <a:pt x="7746" y="12153"/>
                  </a:lnTo>
                  <a:lnTo>
                    <a:pt x="7746" y="12153"/>
                  </a:lnTo>
                  <a:lnTo>
                    <a:pt x="7916" y="12129"/>
                  </a:lnTo>
                  <a:lnTo>
                    <a:pt x="8062" y="12056"/>
                  </a:lnTo>
                  <a:lnTo>
                    <a:pt x="8062" y="12056"/>
                  </a:lnTo>
                  <a:lnTo>
                    <a:pt x="8160" y="11958"/>
                  </a:lnTo>
                  <a:lnTo>
                    <a:pt x="8233" y="11861"/>
                  </a:lnTo>
                  <a:lnTo>
                    <a:pt x="8282" y="11739"/>
                  </a:lnTo>
                  <a:lnTo>
                    <a:pt x="8306" y="11593"/>
                  </a:lnTo>
                  <a:lnTo>
                    <a:pt x="8306" y="1656"/>
                  </a:lnTo>
                  <a:lnTo>
                    <a:pt x="8306" y="1656"/>
                  </a:lnTo>
                  <a:lnTo>
                    <a:pt x="8282" y="1534"/>
                  </a:lnTo>
                  <a:lnTo>
                    <a:pt x="8257" y="1437"/>
                  </a:lnTo>
                  <a:lnTo>
                    <a:pt x="8184" y="1315"/>
                  </a:lnTo>
                  <a:lnTo>
                    <a:pt x="8111" y="1242"/>
                  </a:lnTo>
                  <a:lnTo>
                    <a:pt x="8111" y="1242"/>
                  </a:lnTo>
                  <a:lnTo>
                    <a:pt x="7965" y="1120"/>
                  </a:lnTo>
                  <a:lnTo>
                    <a:pt x="7795" y="974"/>
                  </a:lnTo>
                  <a:lnTo>
                    <a:pt x="7381" y="755"/>
                  </a:lnTo>
                  <a:lnTo>
                    <a:pt x="6918" y="536"/>
                  </a:lnTo>
                  <a:lnTo>
                    <a:pt x="6406" y="341"/>
                  </a:lnTo>
                  <a:lnTo>
                    <a:pt x="5846" y="195"/>
                  </a:lnTo>
                  <a:lnTo>
                    <a:pt x="5286" y="73"/>
                  </a:lnTo>
                  <a:lnTo>
                    <a:pt x="4726" y="24"/>
                  </a:lnTo>
                  <a:lnTo>
                    <a:pt x="4141" y="0"/>
                  </a:lnTo>
                  <a:lnTo>
                    <a:pt x="4141" y="0"/>
                  </a:lnTo>
                  <a:lnTo>
                    <a:pt x="3776" y="0"/>
                  </a:lnTo>
                  <a:lnTo>
                    <a:pt x="3435" y="49"/>
                  </a:lnTo>
                  <a:lnTo>
                    <a:pt x="3094" y="98"/>
                  </a:lnTo>
                  <a:lnTo>
                    <a:pt x="2777" y="171"/>
                  </a:lnTo>
                  <a:lnTo>
                    <a:pt x="2485" y="268"/>
                  </a:lnTo>
                  <a:lnTo>
                    <a:pt x="2193" y="365"/>
                  </a:lnTo>
                  <a:lnTo>
                    <a:pt x="1949" y="487"/>
                  </a:lnTo>
                  <a:lnTo>
                    <a:pt x="1681" y="609"/>
                  </a:lnTo>
                  <a:lnTo>
                    <a:pt x="1243" y="901"/>
                  </a:lnTo>
                  <a:lnTo>
                    <a:pt x="878" y="1169"/>
                  </a:lnTo>
                  <a:lnTo>
                    <a:pt x="561" y="1437"/>
                  </a:lnTo>
                  <a:lnTo>
                    <a:pt x="293" y="1681"/>
                  </a:lnTo>
                  <a:lnTo>
                    <a:pt x="293" y="1681"/>
                  </a:lnTo>
                  <a:lnTo>
                    <a:pt x="171" y="1802"/>
                  </a:lnTo>
                  <a:lnTo>
                    <a:pt x="171" y="1802"/>
                  </a:lnTo>
                  <a:lnTo>
                    <a:pt x="98" y="1875"/>
                  </a:lnTo>
                  <a:lnTo>
                    <a:pt x="50" y="1973"/>
                  </a:lnTo>
                  <a:lnTo>
                    <a:pt x="1" y="2095"/>
                  </a:lnTo>
                  <a:lnTo>
                    <a:pt x="1" y="2192"/>
                  </a:lnTo>
                  <a:lnTo>
                    <a:pt x="1" y="2192"/>
                  </a:lnTo>
                  <a:close/>
                </a:path>
              </a:pathLst>
            </a:custGeom>
            <a:noFill/>
            <a:ln w="9525" cap="rnd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51"/>
          <p:cNvSpPr txBox="1">
            <a:spLocks noGrp="1"/>
          </p:cNvSpPr>
          <p:nvPr>
            <p:ph type="title"/>
          </p:nvPr>
        </p:nvSpPr>
        <p:spPr>
          <a:xfrm>
            <a:off x="457200" y="1166125"/>
            <a:ext cx="5220300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tables to compare data</a:t>
            </a:r>
            <a:endParaRPr/>
          </a:p>
        </p:txBody>
      </p:sp>
      <p:sp>
        <p:nvSpPr>
          <p:cNvPr id="608" name="Google Shape;608;p51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51</a:t>
            </a:fld>
            <a:endParaRPr/>
          </a:p>
        </p:txBody>
      </p:sp>
      <p:graphicFrame>
        <p:nvGraphicFramePr>
          <p:cNvPr id="609" name="Google Shape;609;p51"/>
          <p:cNvGraphicFramePr/>
          <p:nvPr/>
        </p:nvGraphicFramePr>
        <p:xfrm>
          <a:off x="1069600" y="1958081"/>
          <a:ext cx="6927900" cy="2618400"/>
        </p:xfrm>
        <a:graphic>
          <a:graphicData uri="http://schemas.openxmlformats.org/drawingml/2006/table">
            <a:tbl>
              <a:tblPr>
                <a:noFill/>
                <a:tableStyleId>{45AA2156-C7E0-4F12-A223-482F6FDCC269}</a:tableStyleId>
              </a:tblPr>
              <a:tblGrid>
                <a:gridCol w="1731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319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31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319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546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653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A</a:t>
                      </a:r>
                      <a:endParaRPr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653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B</a:t>
                      </a:r>
                      <a:endParaRPr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653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C</a:t>
                      </a:r>
                      <a:endParaRPr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653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46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Yellow</a:t>
                      </a:r>
                      <a:endParaRPr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653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10</a:t>
                      </a:r>
                      <a:endParaRPr b="1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653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20</a:t>
                      </a:r>
                      <a:endParaRPr b="1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653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7</a:t>
                      </a:r>
                      <a:endParaRPr b="1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653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46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Blue</a:t>
                      </a:r>
                      <a:endParaRPr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653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30</a:t>
                      </a:r>
                      <a:endParaRPr b="1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653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15</a:t>
                      </a:r>
                      <a:endParaRPr b="1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653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10</a:t>
                      </a:r>
                      <a:endParaRPr b="1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653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546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Orange</a:t>
                      </a:r>
                      <a:endParaRPr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653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5</a:t>
                      </a:r>
                      <a:endParaRPr b="1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653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24</a:t>
                      </a:r>
                      <a:endParaRPr b="1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653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16</a:t>
                      </a:r>
                      <a:endParaRPr b="1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653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52"/>
          <p:cNvSpPr txBox="1">
            <a:spLocks noGrp="1"/>
          </p:cNvSpPr>
          <p:nvPr>
            <p:ph type="ctrTitle" idx="4294967295"/>
          </p:nvPr>
        </p:nvSpPr>
        <p:spPr>
          <a:xfrm>
            <a:off x="1335475" y="1811950"/>
            <a:ext cx="64731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/>
              <a:t>89,526,124</a:t>
            </a:r>
            <a:endParaRPr sz="9600"/>
          </a:p>
        </p:txBody>
      </p:sp>
      <p:sp>
        <p:nvSpPr>
          <p:cNvPr id="615" name="Google Shape;615;p52"/>
          <p:cNvSpPr txBox="1">
            <a:spLocks noGrp="1"/>
          </p:cNvSpPr>
          <p:nvPr>
            <p:ph type="subTitle" idx="4294967295"/>
          </p:nvPr>
        </p:nvSpPr>
        <p:spPr>
          <a:xfrm>
            <a:off x="1335475" y="2916254"/>
            <a:ext cx="64731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Whoa! That’s a big number, aren’t you proud?</a:t>
            </a:r>
            <a:endParaRPr/>
          </a:p>
        </p:txBody>
      </p:sp>
      <p:sp>
        <p:nvSpPr>
          <p:cNvPr id="616" name="Google Shape;616;p52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52</a:t>
            </a:fld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53"/>
          <p:cNvSpPr txBox="1">
            <a:spLocks noGrp="1"/>
          </p:cNvSpPr>
          <p:nvPr>
            <p:ph type="ctrTitle" idx="4294967295"/>
          </p:nvPr>
        </p:nvSpPr>
        <p:spPr>
          <a:xfrm>
            <a:off x="2884625" y="720250"/>
            <a:ext cx="4365000" cy="89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89,526,124$</a:t>
            </a:r>
            <a:endParaRPr/>
          </a:p>
        </p:txBody>
      </p:sp>
      <p:sp>
        <p:nvSpPr>
          <p:cNvPr id="622" name="Google Shape;622;p53"/>
          <p:cNvSpPr txBox="1">
            <a:spLocks noGrp="1"/>
          </p:cNvSpPr>
          <p:nvPr>
            <p:ph type="subTitle" idx="4294967295"/>
          </p:nvPr>
        </p:nvSpPr>
        <p:spPr>
          <a:xfrm>
            <a:off x="2884625" y="1331158"/>
            <a:ext cx="43650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/>
              <a:t>That’s a lot of money</a:t>
            </a:r>
            <a:endParaRPr sz="1400"/>
          </a:p>
        </p:txBody>
      </p:sp>
      <p:sp>
        <p:nvSpPr>
          <p:cNvPr id="623" name="Google Shape;623;p53"/>
          <p:cNvSpPr txBox="1">
            <a:spLocks noGrp="1"/>
          </p:cNvSpPr>
          <p:nvPr>
            <p:ph type="ctrTitle" idx="4294967295"/>
          </p:nvPr>
        </p:nvSpPr>
        <p:spPr>
          <a:xfrm>
            <a:off x="2884625" y="3349143"/>
            <a:ext cx="4365000" cy="89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100%</a:t>
            </a:r>
            <a:endParaRPr/>
          </a:p>
        </p:txBody>
      </p:sp>
      <p:sp>
        <p:nvSpPr>
          <p:cNvPr id="624" name="Google Shape;624;p53"/>
          <p:cNvSpPr txBox="1">
            <a:spLocks noGrp="1"/>
          </p:cNvSpPr>
          <p:nvPr>
            <p:ph type="subTitle" idx="4294967295"/>
          </p:nvPr>
        </p:nvSpPr>
        <p:spPr>
          <a:xfrm>
            <a:off x="2884625" y="3960050"/>
            <a:ext cx="43650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/>
              <a:t>Total success!</a:t>
            </a:r>
            <a:endParaRPr sz="1400"/>
          </a:p>
        </p:txBody>
      </p:sp>
      <p:sp>
        <p:nvSpPr>
          <p:cNvPr id="625" name="Google Shape;625;p53"/>
          <p:cNvSpPr txBox="1">
            <a:spLocks noGrp="1"/>
          </p:cNvSpPr>
          <p:nvPr>
            <p:ph type="ctrTitle" idx="4294967295"/>
          </p:nvPr>
        </p:nvSpPr>
        <p:spPr>
          <a:xfrm>
            <a:off x="2884625" y="2034697"/>
            <a:ext cx="4365000" cy="89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185,244 users</a:t>
            </a:r>
            <a:endParaRPr/>
          </a:p>
        </p:txBody>
      </p:sp>
      <p:sp>
        <p:nvSpPr>
          <p:cNvPr id="626" name="Google Shape;626;p53"/>
          <p:cNvSpPr txBox="1">
            <a:spLocks noGrp="1"/>
          </p:cNvSpPr>
          <p:nvPr>
            <p:ph type="subTitle" idx="4294967295"/>
          </p:nvPr>
        </p:nvSpPr>
        <p:spPr>
          <a:xfrm>
            <a:off x="2884625" y="2645604"/>
            <a:ext cx="43650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/>
              <a:t>And a lot of users</a:t>
            </a:r>
            <a:endParaRPr sz="1400"/>
          </a:p>
        </p:txBody>
      </p:sp>
      <p:sp>
        <p:nvSpPr>
          <p:cNvPr id="627" name="Google Shape;627;p53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53</a:t>
            </a:fld>
            <a:endParaRPr/>
          </a:p>
        </p:txBody>
      </p:sp>
      <p:grpSp>
        <p:nvGrpSpPr>
          <p:cNvPr id="628" name="Google Shape;628;p53"/>
          <p:cNvGrpSpPr/>
          <p:nvPr/>
        </p:nvGrpSpPr>
        <p:grpSpPr>
          <a:xfrm>
            <a:off x="1799419" y="1526163"/>
            <a:ext cx="369526" cy="268183"/>
            <a:chOff x="3932350" y="3714775"/>
            <a:chExt cx="439650" cy="319075"/>
          </a:xfrm>
        </p:grpSpPr>
        <p:sp>
          <p:nvSpPr>
            <p:cNvPr id="629" name="Google Shape;629;p53"/>
            <p:cNvSpPr/>
            <p:nvPr/>
          </p:nvSpPr>
          <p:spPr>
            <a:xfrm>
              <a:off x="3932350" y="3714775"/>
              <a:ext cx="439650" cy="319075"/>
            </a:xfrm>
            <a:custGeom>
              <a:avLst/>
              <a:gdLst/>
              <a:ahLst/>
              <a:cxnLst/>
              <a:rect l="l" t="t" r="r" b="b"/>
              <a:pathLst>
                <a:path w="17586" h="12763" fill="none" extrusionOk="0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3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53"/>
            <p:cNvSpPr/>
            <p:nvPr/>
          </p:nvSpPr>
          <p:spPr>
            <a:xfrm>
              <a:off x="3970100" y="3862750"/>
              <a:ext cx="77350" cy="132750"/>
            </a:xfrm>
            <a:custGeom>
              <a:avLst/>
              <a:gdLst/>
              <a:ahLst/>
              <a:cxnLst/>
              <a:rect l="l" t="t" r="r" b="b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53"/>
            <p:cNvSpPr/>
            <p:nvPr/>
          </p:nvSpPr>
          <p:spPr>
            <a:xfrm>
              <a:off x="4278800" y="3862750"/>
              <a:ext cx="77350" cy="132750"/>
            </a:xfrm>
            <a:custGeom>
              <a:avLst/>
              <a:gdLst/>
              <a:ahLst/>
              <a:cxnLst/>
              <a:rect l="l" t="t" r="r" b="b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53"/>
            <p:cNvSpPr/>
            <p:nvPr/>
          </p:nvSpPr>
          <p:spPr>
            <a:xfrm>
              <a:off x="4073000" y="3716600"/>
              <a:ext cx="77350" cy="278900"/>
            </a:xfrm>
            <a:custGeom>
              <a:avLst/>
              <a:gdLst/>
              <a:ahLst/>
              <a:cxnLst/>
              <a:rect l="l" t="t" r="r" b="b"/>
              <a:pathLst>
                <a:path w="3094" h="11156" fill="none" extrusionOk="0">
                  <a:moveTo>
                    <a:pt x="3094" y="11155"/>
                  </a:moveTo>
                  <a:lnTo>
                    <a:pt x="3094" y="488"/>
                  </a:lnTo>
                  <a:lnTo>
                    <a:pt x="3094" y="488"/>
                  </a:lnTo>
                  <a:lnTo>
                    <a:pt x="3094" y="391"/>
                  </a:lnTo>
                  <a:lnTo>
                    <a:pt x="3070" y="293"/>
                  </a:lnTo>
                  <a:lnTo>
                    <a:pt x="3021" y="220"/>
                  </a:lnTo>
                  <a:lnTo>
                    <a:pt x="2948" y="147"/>
                  </a:lnTo>
                  <a:lnTo>
                    <a:pt x="2899" y="98"/>
                  </a:lnTo>
                  <a:lnTo>
                    <a:pt x="2802" y="50"/>
                  </a:lnTo>
                  <a:lnTo>
                    <a:pt x="2704" y="25"/>
                  </a:lnTo>
                  <a:lnTo>
                    <a:pt x="260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1" y="25"/>
                  </a:lnTo>
                  <a:lnTo>
                    <a:pt x="293" y="50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11155"/>
                  </a:lnTo>
                  <a:lnTo>
                    <a:pt x="3094" y="11155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53"/>
            <p:cNvSpPr/>
            <p:nvPr/>
          </p:nvSpPr>
          <p:spPr>
            <a:xfrm>
              <a:off x="4175900" y="3787250"/>
              <a:ext cx="77350" cy="208250"/>
            </a:xfrm>
            <a:custGeom>
              <a:avLst/>
              <a:gdLst/>
              <a:ahLst/>
              <a:cxnLst/>
              <a:rect l="l" t="t" r="r" b="b"/>
              <a:pathLst>
                <a:path w="3094" h="8330" fill="none" extrusionOk="0">
                  <a:moveTo>
                    <a:pt x="3094" y="832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8329"/>
                  </a:lnTo>
                  <a:lnTo>
                    <a:pt x="3094" y="8329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54"/>
          <p:cNvSpPr/>
          <p:nvPr/>
        </p:nvSpPr>
        <p:spPr>
          <a:xfrm>
            <a:off x="671525" y="1114150"/>
            <a:ext cx="7800975" cy="3716213"/>
          </a:xfrm>
          <a:custGeom>
            <a:avLst/>
            <a:gdLst/>
            <a:ahLst/>
            <a:cxnLst/>
            <a:rect l="l" t="t" r="r" b="b"/>
            <a:pathLst>
              <a:path w="285750" h="136125" extrusionOk="0">
                <a:moveTo>
                  <a:pt x="74830" y="1313"/>
                </a:moveTo>
                <a:lnTo>
                  <a:pt x="74352" y="1330"/>
                </a:lnTo>
                <a:lnTo>
                  <a:pt x="74864" y="1330"/>
                </a:lnTo>
                <a:lnTo>
                  <a:pt x="74830" y="1313"/>
                </a:lnTo>
                <a:close/>
                <a:moveTo>
                  <a:pt x="77830" y="1739"/>
                </a:moveTo>
                <a:lnTo>
                  <a:pt x="77830" y="1739"/>
                </a:lnTo>
                <a:lnTo>
                  <a:pt x="77830" y="1739"/>
                </a:lnTo>
                <a:close/>
                <a:moveTo>
                  <a:pt x="176011" y="1432"/>
                </a:moveTo>
                <a:lnTo>
                  <a:pt x="176114" y="1636"/>
                </a:lnTo>
                <a:lnTo>
                  <a:pt x="175500" y="1841"/>
                </a:lnTo>
                <a:lnTo>
                  <a:pt x="175807" y="1943"/>
                </a:lnTo>
                <a:lnTo>
                  <a:pt x="178875" y="1943"/>
                </a:lnTo>
                <a:lnTo>
                  <a:pt x="178773" y="1636"/>
                </a:lnTo>
                <a:lnTo>
                  <a:pt x="176011" y="1432"/>
                </a:lnTo>
                <a:close/>
                <a:moveTo>
                  <a:pt x="135102" y="1841"/>
                </a:moveTo>
                <a:lnTo>
                  <a:pt x="134898" y="1943"/>
                </a:lnTo>
                <a:lnTo>
                  <a:pt x="135102" y="2045"/>
                </a:lnTo>
                <a:lnTo>
                  <a:pt x="134489" y="2045"/>
                </a:lnTo>
                <a:lnTo>
                  <a:pt x="134795" y="2148"/>
                </a:lnTo>
                <a:lnTo>
                  <a:pt x="134489" y="2148"/>
                </a:lnTo>
                <a:lnTo>
                  <a:pt x="135920" y="2352"/>
                </a:lnTo>
                <a:lnTo>
                  <a:pt x="135307" y="2455"/>
                </a:lnTo>
                <a:lnTo>
                  <a:pt x="137148" y="2557"/>
                </a:lnTo>
                <a:lnTo>
                  <a:pt x="137148" y="2659"/>
                </a:lnTo>
                <a:lnTo>
                  <a:pt x="139500" y="2148"/>
                </a:lnTo>
                <a:lnTo>
                  <a:pt x="137148" y="2045"/>
                </a:lnTo>
                <a:lnTo>
                  <a:pt x="137250" y="1841"/>
                </a:lnTo>
                <a:lnTo>
                  <a:pt x="136739" y="1841"/>
                </a:lnTo>
                <a:lnTo>
                  <a:pt x="136739" y="2045"/>
                </a:lnTo>
                <a:lnTo>
                  <a:pt x="135102" y="1841"/>
                </a:lnTo>
                <a:close/>
                <a:moveTo>
                  <a:pt x="178466" y="2045"/>
                </a:moveTo>
                <a:lnTo>
                  <a:pt x="177443" y="2148"/>
                </a:lnTo>
                <a:lnTo>
                  <a:pt x="177136" y="2455"/>
                </a:lnTo>
                <a:lnTo>
                  <a:pt x="181534" y="2864"/>
                </a:lnTo>
                <a:lnTo>
                  <a:pt x="181534" y="2864"/>
                </a:lnTo>
                <a:lnTo>
                  <a:pt x="180716" y="2659"/>
                </a:lnTo>
                <a:lnTo>
                  <a:pt x="181023" y="2659"/>
                </a:lnTo>
                <a:lnTo>
                  <a:pt x="180818" y="2250"/>
                </a:lnTo>
                <a:lnTo>
                  <a:pt x="178466" y="2045"/>
                </a:lnTo>
                <a:close/>
                <a:moveTo>
                  <a:pt x="75068" y="3170"/>
                </a:moveTo>
                <a:lnTo>
                  <a:pt x="74870" y="3225"/>
                </a:lnTo>
                <a:lnTo>
                  <a:pt x="75022" y="3201"/>
                </a:lnTo>
                <a:lnTo>
                  <a:pt x="75022" y="3201"/>
                </a:lnTo>
                <a:lnTo>
                  <a:pt x="75068" y="3170"/>
                </a:lnTo>
                <a:close/>
                <a:moveTo>
                  <a:pt x="72920" y="1227"/>
                </a:moveTo>
                <a:lnTo>
                  <a:pt x="72102" y="1330"/>
                </a:lnTo>
                <a:lnTo>
                  <a:pt x="72511" y="1330"/>
                </a:lnTo>
                <a:lnTo>
                  <a:pt x="70977" y="1534"/>
                </a:lnTo>
                <a:lnTo>
                  <a:pt x="71591" y="1739"/>
                </a:lnTo>
                <a:lnTo>
                  <a:pt x="70364" y="1739"/>
                </a:lnTo>
                <a:lnTo>
                  <a:pt x="70568" y="1841"/>
                </a:lnTo>
                <a:lnTo>
                  <a:pt x="70057" y="1943"/>
                </a:lnTo>
                <a:lnTo>
                  <a:pt x="71080" y="2045"/>
                </a:lnTo>
                <a:lnTo>
                  <a:pt x="69648" y="2045"/>
                </a:lnTo>
                <a:lnTo>
                  <a:pt x="69750" y="2352"/>
                </a:lnTo>
                <a:lnTo>
                  <a:pt x="70670" y="2352"/>
                </a:lnTo>
                <a:lnTo>
                  <a:pt x="69545" y="2557"/>
                </a:lnTo>
                <a:lnTo>
                  <a:pt x="70568" y="2557"/>
                </a:lnTo>
                <a:lnTo>
                  <a:pt x="70466" y="2659"/>
                </a:lnTo>
                <a:lnTo>
                  <a:pt x="72102" y="2557"/>
                </a:lnTo>
                <a:lnTo>
                  <a:pt x="70773" y="2761"/>
                </a:lnTo>
                <a:lnTo>
                  <a:pt x="70466" y="2966"/>
                </a:lnTo>
                <a:lnTo>
                  <a:pt x="70159" y="3068"/>
                </a:lnTo>
                <a:lnTo>
                  <a:pt x="70977" y="3170"/>
                </a:lnTo>
                <a:lnTo>
                  <a:pt x="70364" y="3273"/>
                </a:lnTo>
                <a:lnTo>
                  <a:pt x="72102" y="3477"/>
                </a:lnTo>
                <a:lnTo>
                  <a:pt x="72102" y="3170"/>
                </a:lnTo>
                <a:lnTo>
                  <a:pt x="72307" y="3273"/>
                </a:lnTo>
                <a:lnTo>
                  <a:pt x="73330" y="3170"/>
                </a:lnTo>
                <a:lnTo>
                  <a:pt x="73227" y="3068"/>
                </a:lnTo>
                <a:lnTo>
                  <a:pt x="73739" y="2864"/>
                </a:lnTo>
                <a:lnTo>
                  <a:pt x="73432" y="3068"/>
                </a:lnTo>
                <a:lnTo>
                  <a:pt x="75580" y="2557"/>
                </a:lnTo>
                <a:lnTo>
                  <a:pt x="74557" y="2455"/>
                </a:lnTo>
                <a:lnTo>
                  <a:pt x="74659" y="2045"/>
                </a:lnTo>
                <a:lnTo>
                  <a:pt x="74966" y="1841"/>
                </a:lnTo>
                <a:lnTo>
                  <a:pt x="74352" y="1943"/>
                </a:lnTo>
                <a:lnTo>
                  <a:pt x="74455" y="2045"/>
                </a:lnTo>
                <a:lnTo>
                  <a:pt x="73534" y="1739"/>
                </a:lnTo>
                <a:lnTo>
                  <a:pt x="73534" y="1636"/>
                </a:lnTo>
                <a:lnTo>
                  <a:pt x="72920" y="1227"/>
                </a:lnTo>
                <a:close/>
                <a:moveTo>
                  <a:pt x="74870" y="3225"/>
                </a:moveTo>
                <a:lnTo>
                  <a:pt x="73227" y="3477"/>
                </a:lnTo>
                <a:lnTo>
                  <a:pt x="74301" y="3380"/>
                </a:lnTo>
                <a:lnTo>
                  <a:pt x="74301" y="3380"/>
                </a:lnTo>
                <a:lnTo>
                  <a:pt x="74870" y="3225"/>
                </a:lnTo>
                <a:close/>
                <a:moveTo>
                  <a:pt x="74352" y="3375"/>
                </a:moveTo>
                <a:lnTo>
                  <a:pt x="74301" y="3380"/>
                </a:lnTo>
                <a:lnTo>
                  <a:pt x="74301" y="3380"/>
                </a:lnTo>
                <a:lnTo>
                  <a:pt x="73943" y="3477"/>
                </a:lnTo>
                <a:lnTo>
                  <a:pt x="74352" y="3375"/>
                </a:lnTo>
                <a:close/>
                <a:moveTo>
                  <a:pt x="182148" y="2557"/>
                </a:moveTo>
                <a:lnTo>
                  <a:pt x="182250" y="2966"/>
                </a:lnTo>
                <a:lnTo>
                  <a:pt x="182148" y="3170"/>
                </a:lnTo>
                <a:lnTo>
                  <a:pt x="182045" y="3580"/>
                </a:lnTo>
                <a:lnTo>
                  <a:pt x="185114" y="3170"/>
                </a:lnTo>
                <a:lnTo>
                  <a:pt x="183682" y="2761"/>
                </a:lnTo>
                <a:lnTo>
                  <a:pt x="183170" y="2864"/>
                </a:lnTo>
                <a:lnTo>
                  <a:pt x="182966" y="2761"/>
                </a:lnTo>
                <a:lnTo>
                  <a:pt x="183068" y="2659"/>
                </a:lnTo>
                <a:lnTo>
                  <a:pt x="182455" y="2557"/>
                </a:lnTo>
                <a:lnTo>
                  <a:pt x="182455" y="2557"/>
                </a:lnTo>
                <a:lnTo>
                  <a:pt x="182557" y="2659"/>
                </a:lnTo>
                <a:lnTo>
                  <a:pt x="182148" y="2557"/>
                </a:lnTo>
                <a:close/>
                <a:moveTo>
                  <a:pt x="64739" y="2557"/>
                </a:moveTo>
                <a:lnTo>
                  <a:pt x="63614" y="2864"/>
                </a:lnTo>
                <a:lnTo>
                  <a:pt x="64023" y="2864"/>
                </a:lnTo>
                <a:lnTo>
                  <a:pt x="63716" y="2966"/>
                </a:lnTo>
                <a:lnTo>
                  <a:pt x="63716" y="2966"/>
                </a:lnTo>
                <a:lnTo>
                  <a:pt x="64432" y="2864"/>
                </a:lnTo>
                <a:lnTo>
                  <a:pt x="64125" y="2966"/>
                </a:lnTo>
                <a:lnTo>
                  <a:pt x="64534" y="3068"/>
                </a:lnTo>
                <a:lnTo>
                  <a:pt x="64125" y="3068"/>
                </a:lnTo>
                <a:lnTo>
                  <a:pt x="64330" y="3170"/>
                </a:lnTo>
                <a:lnTo>
                  <a:pt x="63511" y="3375"/>
                </a:lnTo>
                <a:lnTo>
                  <a:pt x="65352" y="3477"/>
                </a:lnTo>
                <a:lnTo>
                  <a:pt x="65352" y="3580"/>
                </a:lnTo>
                <a:lnTo>
                  <a:pt x="66068" y="3682"/>
                </a:lnTo>
                <a:lnTo>
                  <a:pt x="66273" y="3375"/>
                </a:lnTo>
                <a:lnTo>
                  <a:pt x="66580" y="3170"/>
                </a:lnTo>
                <a:lnTo>
                  <a:pt x="65966" y="2966"/>
                </a:lnTo>
                <a:lnTo>
                  <a:pt x="66068" y="2864"/>
                </a:lnTo>
                <a:lnTo>
                  <a:pt x="65148" y="2966"/>
                </a:lnTo>
                <a:lnTo>
                  <a:pt x="65148" y="2864"/>
                </a:lnTo>
                <a:lnTo>
                  <a:pt x="64739" y="2557"/>
                </a:lnTo>
                <a:close/>
                <a:moveTo>
                  <a:pt x="67705" y="2966"/>
                </a:moveTo>
                <a:lnTo>
                  <a:pt x="67295" y="3273"/>
                </a:lnTo>
                <a:lnTo>
                  <a:pt x="67705" y="3477"/>
                </a:lnTo>
                <a:lnTo>
                  <a:pt x="67398" y="3682"/>
                </a:lnTo>
                <a:lnTo>
                  <a:pt x="69136" y="3273"/>
                </a:lnTo>
                <a:lnTo>
                  <a:pt x="67705" y="2966"/>
                </a:lnTo>
                <a:close/>
                <a:moveTo>
                  <a:pt x="136943" y="3170"/>
                </a:moveTo>
                <a:lnTo>
                  <a:pt x="135818" y="3273"/>
                </a:lnTo>
                <a:lnTo>
                  <a:pt x="136841" y="3682"/>
                </a:lnTo>
                <a:lnTo>
                  <a:pt x="136432" y="3886"/>
                </a:lnTo>
                <a:lnTo>
                  <a:pt x="137557" y="3886"/>
                </a:lnTo>
                <a:lnTo>
                  <a:pt x="137352" y="3989"/>
                </a:lnTo>
                <a:lnTo>
                  <a:pt x="137761" y="4091"/>
                </a:lnTo>
                <a:lnTo>
                  <a:pt x="138784" y="3784"/>
                </a:lnTo>
                <a:lnTo>
                  <a:pt x="137659" y="3477"/>
                </a:lnTo>
                <a:lnTo>
                  <a:pt x="137761" y="3477"/>
                </a:lnTo>
                <a:lnTo>
                  <a:pt x="137148" y="3375"/>
                </a:lnTo>
                <a:lnTo>
                  <a:pt x="136943" y="3170"/>
                </a:lnTo>
                <a:close/>
                <a:moveTo>
                  <a:pt x="131114" y="2250"/>
                </a:moveTo>
                <a:lnTo>
                  <a:pt x="131114" y="2352"/>
                </a:lnTo>
                <a:lnTo>
                  <a:pt x="130295" y="2352"/>
                </a:lnTo>
                <a:lnTo>
                  <a:pt x="131318" y="2864"/>
                </a:lnTo>
                <a:lnTo>
                  <a:pt x="130705" y="2864"/>
                </a:lnTo>
                <a:lnTo>
                  <a:pt x="131625" y="3375"/>
                </a:lnTo>
                <a:lnTo>
                  <a:pt x="132648" y="3273"/>
                </a:lnTo>
                <a:lnTo>
                  <a:pt x="132545" y="3170"/>
                </a:lnTo>
                <a:lnTo>
                  <a:pt x="132545" y="3068"/>
                </a:lnTo>
                <a:lnTo>
                  <a:pt x="132955" y="3068"/>
                </a:lnTo>
                <a:lnTo>
                  <a:pt x="133261" y="3273"/>
                </a:lnTo>
                <a:lnTo>
                  <a:pt x="133875" y="3068"/>
                </a:lnTo>
                <a:lnTo>
                  <a:pt x="133670" y="3170"/>
                </a:lnTo>
                <a:lnTo>
                  <a:pt x="134080" y="3273"/>
                </a:lnTo>
                <a:lnTo>
                  <a:pt x="132443" y="3580"/>
                </a:lnTo>
                <a:lnTo>
                  <a:pt x="132750" y="3784"/>
                </a:lnTo>
                <a:lnTo>
                  <a:pt x="134080" y="3784"/>
                </a:lnTo>
                <a:lnTo>
                  <a:pt x="132545" y="4091"/>
                </a:lnTo>
                <a:lnTo>
                  <a:pt x="134284" y="4602"/>
                </a:lnTo>
                <a:lnTo>
                  <a:pt x="134386" y="4398"/>
                </a:lnTo>
                <a:lnTo>
                  <a:pt x="134284" y="4295"/>
                </a:lnTo>
                <a:lnTo>
                  <a:pt x="134898" y="3886"/>
                </a:lnTo>
                <a:lnTo>
                  <a:pt x="134898" y="3580"/>
                </a:lnTo>
                <a:lnTo>
                  <a:pt x="135205" y="3477"/>
                </a:lnTo>
                <a:lnTo>
                  <a:pt x="135511" y="3170"/>
                </a:lnTo>
                <a:lnTo>
                  <a:pt x="136432" y="3068"/>
                </a:lnTo>
                <a:lnTo>
                  <a:pt x="135920" y="2864"/>
                </a:lnTo>
                <a:lnTo>
                  <a:pt x="136023" y="2761"/>
                </a:lnTo>
                <a:lnTo>
                  <a:pt x="134795" y="2659"/>
                </a:lnTo>
                <a:lnTo>
                  <a:pt x="134795" y="2455"/>
                </a:lnTo>
                <a:lnTo>
                  <a:pt x="134182" y="2557"/>
                </a:lnTo>
                <a:lnTo>
                  <a:pt x="134386" y="2352"/>
                </a:lnTo>
                <a:lnTo>
                  <a:pt x="133261" y="2250"/>
                </a:lnTo>
                <a:lnTo>
                  <a:pt x="133261" y="2250"/>
                </a:lnTo>
                <a:lnTo>
                  <a:pt x="133568" y="2864"/>
                </a:lnTo>
                <a:lnTo>
                  <a:pt x="133568" y="2864"/>
                </a:lnTo>
                <a:lnTo>
                  <a:pt x="132750" y="2455"/>
                </a:lnTo>
                <a:lnTo>
                  <a:pt x="131318" y="2455"/>
                </a:lnTo>
                <a:lnTo>
                  <a:pt x="131932" y="2250"/>
                </a:lnTo>
                <a:close/>
                <a:moveTo>
                  <a:pt x="66682" y="4398"/>
                </a:moveTo>
                <a:lnTo>
                  <a:pt x="66784" y="4500"/>
                </a:lnTo>
                <a:lnTo>
                  <a:pt x="66477" y="4500"/>
                </a:lnTo>
                <a:lnTo>
                  <a:pt x="67091" y="4705"/>
                </a:lnTo>
                <a:lnTo>
                  <a:pt x="66784" y="4705"/>
                </a:lnTo>
                <a:lnTo>
                  <a:pt x="68232" y="4795"/>
                </a:lnTo>
                <a:lnTo>
                  <a:pt x="68232" y="4795"/>
                </a:lnTo>
                <a:lnTo>
                  <a:pt x="68625" y="4500"/>
                </a:lnTo>
                <a:lnTo>
                  <a:pt x="66682" y="4398"/>
                </a:lnTo>
                <a:close/>
                <a:moveTo>
                  <a:pt x="68232" y="4795"/>
                </a:moveTo>
                <a:lnTo>
                  <a:pt x="68216" y="4807"/>
                </a:lnTo>
                <a:lnTo>
                  <a:pt x="68324" y="4801"/>
                </a:lnTo>
                <a:lnTo>
                  <a:pt x="68324" y="4801"/>
                </a:lnTo>
                <a:lnTo>
                  <a:pt x="68232" y="4795"/>
                </a:lnTo>
                <a:close/>
                <a:moveTo>
                  <a:pt x="71489" y="4500"/>
                </a:moveTo>
                <a:lnTo>
                  <a:pt x="70568" y="4705"/>
                </a:lnTo>
                <a:lnTo>
                  <a:pt x="71080" y="4807"/>
                </a:lnTo>
                <a:lnTo>
                  <a:pt x="71489" y="4500"/>
                </a:lnTo>
                <a:close/>
                <a:moveTo>
                  <a:pt x="81102" y="205"/>
                </a:moveTo>
                <a:lnTo>
                  <a:pt x="81614" y="409"/>
                </a:lnTo>
                <a:lnTo>
                  <a:pt x="80386" y="307"/>
                </a:lnTo>
                <a:lnTo>
                  <a:pt x="80489" y="409"/>
                </a:lnTo>
                <a:lnTo>
                  <a:pt x="79773" y="409"/>
                </a:lnTo>
                <a:lnTo>
                  <a:pt x="79977" y="511"/>
                </a:lnTo>
                <a:lnTo>
                  <a:pt x="79466" y="511"/>
                </a:lnTo>
                <a:lnTo>
                  <a:pt x="80693" y="920"/>
                </a:lnTo>
                <a:lnTo>
                  <a:pt x="80693" y="920"/>
                </a:lnTo>
                <a:lnTo>
                  <a:pt x="79159" y="716"/>
                </a:lnTo>
                <a:lnTo>
                  <a:pt x="77011" y="716"/>
                </a:lnTo>
                <a:lnTo>
                  <a:pt x="77727" y="818"/>
                </a:lnTo>
                <a:lnTo>
                  <a:pt x="73841" y="1023"/>
                </a:lnTo>
                <a:lnTo>
                  <a:pt x="73943" y="1125"/>
                </a:lnTo>
                <a:lnTo>
                  <a:pt x="74864" y="1023"/>
                </a:lnTo>
                <a:lnTo>
                  <a:pt x="74864" y="1023"/>
                </a:lnTo>
                <a:lnTo>
                  <a:pt x="74250" y="1125"/>
                </a:lnTo>
                <a:lnTo>
                  <a:pt x="75989" y="1125"/>
                </a:lnTo>
                <a:lnTo>
                  <a:pt x="74659" y="1227"/>
                </a:lnTo>
                <a:lnTo>
                  <a:pt x="74830" y="1313"/>
                </a:lnTo>
                <a:lnTo>
                  <a:pt x="74830" y="1313"/>
                </a:lnTo>
                <a:lnTo>
                  <a:pt x="77216" y="1227"/>
                </a:lnTo>
                <a:lnTo>
                  <a:pt x="74557" y="1534"/>
                </a:lnTo>
                <a:lnTo>
                  <a:pt x="74557" y="1534"/>
                </a:lnTo>
                <a:lnTo>
                  <a:pt x="78034" y="1330"/>
                </a:lnTo>
                <a:lnTo>
                  <a:pt x="75784" y="1739"/>
                </a:lnTo>
                <a:lnTo>
                  <a:pt x="75784" y="1739"/>
                </a:lnTo>
                <a:lnTo>
                  <a:pt x="78341" y="1636"/>
                </a:lnTo>
                <a:lnTo>
                  <a:pt x="78341" y="1636"/>
                </a:lnTo>
                <a:lnTo>
                  <a:pt x="77830" y="1739"/>
                </a:lnTo>
                <a:lnTo>
                  <a:pt x="81818" y="1125"/>
                </a:lnTo>
                <a:lnTo>
                  <a:pt x="81818" y="1125"/>
                </a:lnTo>
                <a:lnTo>
                  <a:pt x="80386" y="1534"/>
                </a:lnTo>
                <a:lnTo>
                  <a:pt x="81409" y="1534"/>
                </a:lnTo>
                <a:lnTo>
                  <a:pt x="77523" y="1943"/>
                </a:lnTo>
                <a:lnTo>
                  <a:pt x="78648" y="2352"/>
                </a:lnTo>
                <a:lnTo>
                  <a:pt x="78648" y="2352"/>
                </a:lnTo>
                <a:lnTo>
                  <a:pt x="75375" y="2045"/>
                </a:lnTo>
                <a:lnTo>
                  <a:pt x="75375" y="2352"/>
                </a:lnTo>
                <a:lnTo>
                  <a:pt x="76193" y="2761"/>
                </a:lnTo>
                <a:lnTo>
                  <a:pt x="75682" y="2761"/>
                </a:lnTo>
                <a:lnTo>
                  <a:pt x="77216" y="2864"/>
                </a:lnTo>
                <a:lnTo>
                  <a:pt x="75022" y="3201"/>
                </a:lnTo>
                <a:lnTo>
                  <a:pt x="75022" y="3201"/>
                </a:lnTo>
                <a:lnTo>
                  <a:pt x="74761" y="3375"/>
                </a:lnTo>
                <a:lnTo>
                  <a:pt x="75170" y="3477"/>
                </a:lnTo>
                <a:lnTo>
                  <a:pt x="74148" y="3682"/>
                </a:lnTo>
                <a:lnTo>
                  <a:pt x="74045" y="3886"/>
                </a:lnTo>
                <a:lnTo>
                  <a:pt x="75989" y="3580"/>
                </a:lnTo>
                <a:lnTo>
                  <a:pt x="73739" y="3989"/>
                </a:lnTo>
                <a:lnTo>
                  <a:pt x="73432" y="3682"/>
                </a:lnTo>
                <a:lnTo>
                  <a:pt x="72716" y="3682"/>
                </a:lnTo>
                <a:lnTo>
                  <a:pt x="72818" y="4193"/>
                </a:lnTo>
                <a:lnTo>
                  <a:pt x="71489" y="4500"/>
                </a:lnTo>
                <a:lnTo>
                  <a:pt x="71489" y="4500"/>
                </a:lnTo>
                <a:lnTo>
                  <a:pt x="71489" y="4500"/>
                </a:lnTo>
                <a:lnTo>
                  <a:pt x="71284" y="4807"/>
                </a:lnTo>
                <a:lnTo>
                  <a:pt x="71898" y="4705"/>
                </a:lnTo>
                <a:lnTo>
                  <a:pt x="71898" y="4807"/>
                </a:lnTo>
                <a:lnTo>
                  <a:pt x="75784" y="4807"/>
                </a:lnTo>
                <a:lnTo>
                  <a:pt x="75477" y="5011"/>
                </a:lnTo>
                <a:lnTo>
                  <a:pt x="75477" y="5011"/>
                </a:lnTo>
                <a:lnTo>
                  <a:pt x="77318" y="4705"/>
                </a:lnTo>
                <a:lnTo>
                  <a:pt x="77727" y="4398"/>
                </a:lnTo>
                <a:lnTo>
                  <a:pt x="77114" y="4398"/>
                </a:lnTo>
                <a:lnTo>
                  <a:pt x="77216" y="4193"/>
                </a:lnTo>
                <a:lnTo>
                  <a:pt x="75682" y="4091"/>
                </a:lnTo>
                <a:lnTo>
                  <a:pt x="76193" y="4091"/>
                </a:lnTo>
                <a:lnTo>
                  <a:pt x="76091" y="3989"/>
                </a:lnTo>
                <a:lnTo>
                  <a:pt x="78341" y="3886"/>
                </a:lnTo>
                <a:lnTo>
                  <a:pt x="78545" y="3580"/>
                </a:lnTo>
                <a:lnTo>
                  <a:pt x="80489" y="3375"/>
                </a:lnTo>
                <a:lnTo>
                  <a:pt x="79977" y="3170"/>
                </a:lnTo>
                <a:lnTo>
                  <a:pt x="81205" y="3068"/>
                </a:lnTo>
                <a:lnTo>
                  <a:pt x="79159" y="2761"/>
                </a:lnTo>
                <a:lnTo>
                  <a:pt x="81614" y="2659"/>
                </a:lnTo>
                <a:lnTo>
                  <a:pt x="80386" y="2455"/>
                </a:lnTo>
                <a:lnTo>
                  <a:pt x="82534" y="2352"/>
                </a:lnTo>
                <a:lnTo>
                  <a:pt x="81920" y="2250"/>
                </a:lnTo>
                <a:lnTo>
                  <a:pt x="83966" y="2250"/>
                </a:lnTo>
                <a:lnTo>
                  <a:pt x="83864" y="2148"/>
                </a:lnTo>
                <a:lnTo>
                  <a:pt x="84375" y="2045"/>
                </a:lnTo>
                <a:lnTo>
                  <a:pt x="83557" y="2045"/>
                </a:lnTo>
                <a:lnTo>
                  <a:pt x="84682" y="1943"/>
                </a:lnTo>
                <a:lnTo>
                  <a:pt x="84580" y="1739"/>
                </a:lnTo>
                <a:lnTo>
                  <a:pt x="88466" y="1125"/>
                </a:lnTo>
                <a:lnTo>
                  <a:pt x="86216" y="1330"/>
                </a:lnTo>
                <a:lnTo>
                  <a:pt x="90920" y="614"/>
                </a:lnTo>
                <a:lnTo>
                  <a:pt x="89898" y="511"/>
                </a:lnTo>
                <a:lnTo>
                  <a:pt x="90000" y="409"/>
                </a:lnTo>
                <a:lnTo>
                  <a:pt x="89795" y="409"/>
                </a:lnTo>
                <a:lnTo>
                  <a:pt x="89898" y="307"/>
                </a:lnTo>
                <a:lnTo>
                  <a:pt x="89898" y="307"/>
                </a:lnTo>
                <a:lnTo>
                  <a:pt x="87136" y="409"/>
                </a:lnTo>
                <a:lnTo>
                  <a:pt x="88466" y="205"/>
                </a:lnTo>
                <a:lnTo>
                  <a:pt x="84682" y="205"/>
                </a:lnTo>
                <a:lnTo>
                  <a:pt x="84989" y="409"/>
                </a:lnTo>
                <a:lnTo>
                  <a:pt x="82739" y="205"/>
                </a:lnTo>
                <a:lnTo>
                  <a:pt x="83352" y="409"/>
                </a:lnTo>
                <a:lnTo>
                  <a:pt x="83352" y="409"/>
                </a:lnTo>
                <a:lnTo>
                  <a:pt x="81102" y="205"/>
                </a:lnTo>
                <a:close/>
                <a:moveTo>
                  <a:pt x="62898" y="4909"/>
                </a:moveTo>
                <a:lnTo>
                  <a:pt x="63205" y="5011"/>
                </a:lnTo>
                <a:lnTo>
                  <a:pt x="63205" y="4909"/>
                </a:lnTo>
                <a:close/>
                <a:moveTo>
                  <a:pt x="55227" y="3989"/>
                </a:moveTo>
                <a:lnTo>
                  <a:pt x="55330" y="4091"/>
                </a:lnTo>
                <a:lnTo>
                  <a:pt x="50318" y="5011"/>
                </a:lnTo>
                <a:lnTo>
                  <a:pt x="50523" y="5011"/>
                </a:lnTo>
                <a:lnTo>
                  <a:pt x="50318" y="5216"/>
                </a:lnTo>
                <a:lnTo>
                  <a:pt x="50318" y="5216"/>
                </a:lnTo>
                <a:lnTo>
                  <a:pt x="51545" y="5011"/>
                </a:lnTo>
                <a:lnTo>
                  <a:pt x="51443" y="5318"/>
                </a:lnTo>
                <a:lnTo>
                  <a:pt x="54102" y="4500"/>
                </a:lnTo>
                <a:lnTo>
                  <a:pt x="53591" y="4909"/>
                </a:lnTo>
                <a:lnTo>
                  <a:pt x="53591" y="4909"/>
                </a:lnTo>
                <a:lnTo>
                  <a:pt x="56045" y="4091"/>
                </a:lnTo>
                <a:lnTo>
                  <a:pt x="55227" y="3989"/>
                </a:lnTo>
                <a:close/>
                <a:moveTo>
                  <a:pt x="65761" y="4705"/>
                </a:moveTo>
                <a:lnTo>
                  <a:pt x="63818" y="4807"/>
                </a:lnTo>
                <a:lnTo>
                  <a:pt x="64227" y="4909"/>
                </a:lnTo>
                <a:lnTo>
                  <a:pt x="63920" y="4909"/>
                </a:lnTo>
                <a:lnTo>
                  <a:pt x="64330" y="5011"/>
                </a:lnTo>
                <a:lnTo>
                  <a:pt x="64023" y="5216"/>
                </a:lnTo>
                <a:lnTo>
                  <a:pt x="63205" y="5011"/>
                </a:lnTo>
                <a:lnTo>
                  <a:pt x="62898" y="5114"/>
                </a:lnTo>
                <a:lnTo>
                  <a:pt x="63000" y="5114"/>
                </a:lnTo>
                <a:lnTo>
                  <a:pt x="63102" y="5318"/>
                </a:lnTo>
                <a:lnTo>
                  <a:pt x="63102" y="5318"/>
                </a:lnTo>
                <a:lnTo>
                  <a:pt x="62489" y="5216"/>
                </a:lnTo>
                <a:lnTo>
                  <a:pt x="61875" y="5420"/>
                </a:lnTo>
                <a:lnTo>
                  <a:pt x="64125" y="5420"/>
                </a:lnTo>
                <a:lnTo>
                  <a:pt x="62898" y="5625"/>
                </a:lnTo>
                <a:lnTo>
                  <a:pt x="63102" y="5727"/>
                </a:lnTo>
                <a:lnTo>
                  <a:pt x="63000" y="5932"/>
                </a:lnTo>
                <a:lnTo>
                  <a:pt x="63000" y="5932"/>
                </a:lnTo>
                <a:lnTo>
                  <a:pt x="65148" y="5420"/>
                </a:lnTo>
                <a:lnTo>
                  <a:pt x="64943" y="5318"/>
                </a:lnTo>
                <a:lnTo>
                  <a:pt x="65761" y="4705"/>
                </a:lnTo>
                <a:close/>
                <a:moveTo>
                  <a:pt x="209148" y="5011"/>
                </a:moveTo>
                <a:lnTo>
                  <a:pt x="209455" y="5420"/>
                </a:lnTo>
                <a:lnTo>
                  <a:pt x="207102" y="5216"/>
                </a:lnTo>
                <a:lnTo>
                  <a:pt x="207409" y="5318"/>
                </a:lnTo>
                <a:lnTo>
                  <a:pt x="207205" y="5318"/>
                </a:lnTo>
                <a:lnTo>
                  <a:pt x="207716" y="5625"/>
                </a:lnTo>
                <a:lnTo>
                  <a:pt x="207511" y="5625"/>
                </a:lnTo>
                <a:lnTo>
                  <a:pt x="211705" y="5932"/>
                </a:lnTo>
                <a:lnTo>
                  <a:pt x="210170" y="5420"/>
                </a:lnTo>
                <a:lnTo>
                  <a:pt x="210170" y="5420"/>
                </a:lnTo>
                <a:lnTo>
                  <a:pt x="212420" y="5727"/>
                </a:lnTo>
                <a:lnTo>
                  <a:pt x="212318" y="5523"/>
                </a:lnTo>
                <a:lnTo>
                  <a:pt x="209148" y="5011"/>
                </a:lnTo>
                <a:close/>
                <a:moveTo>
                  <a:pt x="65148" y="5932"/>
                </a:moveTo>
                <a:lnTo>
                  <a:pt x="65966" y="6239"/>
                </a:lnTo>
                <a:lnTo>
                  <a:pt x="66989" y="5932"/>
                </a:lnTo>
                <a:close/>
                <a:moveTo>
                  <a:pt x="59523" y="4500"/>
                </a:moveTo>
                <a:lnTo>
                  <a:pt x="58193" y="4807"/>
                </a:lnTo>
                <a:lnTo>
                  <a:pt x="58295" y="5011"/>
                </a:lnTo>
                <a:lnTo>
                  <a:pt x="57886" y="5216"/>
                </a:lnTo>
                <a:lnTo>
                  <a:pt x="58193" y="5420"/>
                </a:lnTo>
                <a:lnTo>
                  <a:pt x="56455" y="5216"/>
                </a:lnTo>
                <a:lnTo>
                  <a:pt x="56659" y="5216"/>
                </a:lnTo>
                <a:lnTo>
                  <a:pt x="55739" y="4909"/>
                </a:lnTo>
                <a:lnTo>
                  <a:pt x="55841" y="4807"/>
                </a:lnTo>
                <a:lnTo>
                  <a:pt x="54716" y="4909"/>
                </a:lnTo>
                <a:lnTo>
                  <a:pt x="55227" y="5011"/>
                </a:lnTo>
                <a:lnTo>
                  <a:pt x="53795" y="5216"/>
                </a:lnTo>
                <a:lnTo>
                  <a:pt x="54818" y="5216"/>
                </a:lnTo>
                <a:lnTo>
                  <a:pt x="53182" y="5420"/>
                </a:lnTo>
                <a:lnTo>
                  <a:pt x="54511" y="5318"/>
                </a:lnTo>
                <a:lnTo>
                  <a:pt x="52466" y="5727"/>
                </a:lnTo>
                <a:lnTo>
                  <a:pt x="53386" y="5932"/>
                </a:lnTo>
                <a:lnTo>
                  <a:pt x="53693" y="5830"/>
                </a:lnTo>
                <a:lnTo>
                  <a:pt x="53898" y="5932"/>
                </a:lnTo>
                <a:lnTo>
                  <a:pt x="54307" y="5830"/>
                </a:lnTo>
                <a:lnTo>
                  <a:pt x="54409" y="5727"/>
                </a:lnTo>
                <a:lnTo>
                  <a:pt x="55227" y="5625"/>
                </a:lnTo>
                <a:lnTo>
                  <a:pt x="54614" y="5830"/>
                </a:lnTo>
                <a:lnTo>
                  <a:pt x="56455" y="5727"/>
                </a:lnTo>
                <a:lnTo>
                  <a:pt x="56455" y="5727"/>
                </a:lnTo>
                <a:lnTo>
                  <a:pt x="54102" y="6136"/>
                </a:lnTo>
                <a:lnTo>
                  <a:pt x="54102" y="6341"/>
                </a:lnTo>
                <a:lnTo>
                  <a:pt x="57784" y="5932"/>
                </a:lnTo>
                <a:lnTo>
                  <a:pt x="57682" y="5932"/>
                </a:lnTo>
                <a:lnTo>
                  <a:pt x="59625" y="5727"/>
                </a:lnTo>
                <a:lnTo>
                  <a:pt x="60443" y="5114"/>
                </a:lnTo>
                <a:lnTo>
                  <a:pt x="58909" y="5318"/>
                </a:lnTo>
                <a:lnTo>
                  <a:pt x="59216" y="5114"/>
                </a:lnTo>
                <a:lnTo>
                  <a:pt x="58909" y="5114"/>
                </a:lnTo>
                <a:lnTo>
                  <a:pt x="59523" y="4500"/>
                </a:lnTo>
                <a:close/>
                <a:moveTo>
                  <a:pt x="70057" y="4705"/>
                </a:moveTo>
                <a:lnTo>
                  <a:pt x="68324" y="4801"/>
                </a:lnTo>
                <a:lnTo>
                  <a:pt x="68324" y="4801"/>
                </a:lnTo>
                <a:lnTo>
                  <a:pt x="68420" y="4807"/>
                </a:lnTo>
                <a:lnTo>
                  <a:pt x="68420" y="5318"/>
                </a:lnTo>
                <a:lnTo>
                  <a:pt x="67909" y="5625"/>
                </a:lnTo>
                <a:lnTo>
                  <a:pt x="67807" y="5830"/>
                </a:lnTo>
                <a:lnTo>
                  <a:pt x="68420" y="6034"/>
                </a:lnTo>
                <a:lnTo>
                  <a:pt x="68318" y="6136"/>
                </a:lnTo>
                <a:lnTo>
                  <a:pt x="69955" y="6136"/>
                </a:lnTo>
                <a:lnTo>
                  <a:pt x="69648" y="6341"/>
                </a:lnTo>
                <a:lnTo>
                  <a:pt x="75580" y="6034"/>
                </a:lnTo>
                <a:lnTo>
                  <a:pt x="75068" y="5932"/>
                </a:lnTo>
                <a:lnTo>
                  <a:pt x="75580" y="5523"/>
                </a:lnTo>
                <a:lnTo>
                  <a:pt x="74966" y="5420"/>
                </a:lnTo>
                <a:lnTo>
                  <a:pt x="75068" y="5318"/>
                </a:lnTo>
                <a:lnTo>
                  <a:pt x="71898" y="5523"/>
                </a:lnTo>
                <a:lnTo>
                  <a:pt x="72000" y="5625"/>
                </a:lnTo>
                <a:lnTo>
                  <a:pt x="70261" y="5420"/>
                </a:lnTo>
                <a:lnTo>
                  <a:pt x="70159" y="5523"/>
                </a:lnTo>
                <a:lnTo>
                  <a:pt x="69750" y="5523"/>
                </a:lnTo>
                <a:lnTo>
                  <a:pt x="70261" y="5318"/>
                </a:lnTo>
                <a:lnTo>
                  <a:pt x="69239" y="4909"/>
                </a:lnTo>
                <a:lnTo>
                  <a:pt x="70568" y="4909"/>
                </a:lnTo>
                <a:lnTo>
                  <a:pt x="69443" y="4807"/>
                </a:lnTo>
                <a:lnTo>
                  <a:pt x="70057" y="4705"/>
                </a:lnTo>
                <a:close/>
                <a:moveTo>
                  <a:pt x="165273" y="4705"/>
                </a:moveTo>
                <a:lnTo>
                  <a:pt x="160773" y="4909"/>
                </a:lnTo>
                <a:lnTo>
                  <a:pt x="160875" y="5011"/>
                </a:lnTo>
                <a:lnTo>
                  <a:pt x="160364" y="5114"/>
                </a:lnTo>
                <a:lnTo>
                  <a:pt x="159341" y="5420"/>
                </a:lnTo>
                <a:lnTo>
                  <a:pt x="158727" y="5625"/>
                </a:lnTo>
                <a:lnTo>
                  <a:pt x="158830" y="5727"/>
                </a:lnTo>
                <a:lnTo>
                  <a:pt x="158216" y="5830"/>
                </a:lnTo>
                <a:lnTo>
                  <a:pt x="158727" y="5932"/>
                </a:lnTo>
                <a:lnTo>
                  <a:pt x="158318" y="6239"/>
                </a:lnTo>
                <a:lnTo>
                  <a:pt x="158727" y="6341"/>
                </a:lnTo>
                <a:lnTo>
                  <a:pt x="158318" y="6443"/>
                </a:lnTo>
                <a:lnTo>
                  <a:pt x="158114" y="6648"/>
                </a:lnTo>
                <a:lnTo>
                  <a:pt x="157602" y="6955"/>
                </a:lnTo>
                <a:lnTo>
                  <a:pt x="158114" y="7261"/>
                </a:lnTo>
                <a:lnTo>
                  <a:pt x="160057" y="7057"/>
                </a:lnTo>
                <a:lnTo>
                  <a:pt x="159750" y="6852"/>
                </a:lnTo>
                <a:lnTo>
                  <a:pt x="160159" y="6341"/>
                </a:lnTo>
                <a:lnTo>
                  <a:pt x="160875" y="6239"/>
                </a:lnTo>
                <a:lnTo>
                  <a:pt x="160875" y="6136"/>
                </a:lnTo>
                <a:lnTo>
                  <a:pt x="161182" y="6034"/>
                </a:lnTo>
                <a:lnTo>
                  <a:pt x="160977" y="5932"/>
                </a:lnTo>
                <a:lnTo>
                  <a:pt x="165273" y="4705"/>
                </a:lnTo>
                <a:close/>
                <a:moveTo>
                  <a:pt x="212114" y="6852"/>
                </a:moveTo>
                <a:lnTo>
                  <a:pt x="211500" y="7261"/>
                </a:lnTo>
                <a:lnTo>
                  <a:pt x="214057" y="7364"/>
                </a:lnTo>
                <a:lnTo>
                  <a:pt x="212114" y="6852"/>
                </a:lnTo>
                <a:close/>
                <a:moveTo>
                  <a:pt x="177955" y="7159"/>
                </a:moveTo>
                <a:lnTo>
                  <a:pt x="178568" y="7466"/>
                </a:lnTo>
                <a:lnTo>
                  <a:pt x="177852" y="7261"/>
                </a:lnTo>
                <a:lnTo>
                  <a:pt x="177955" y="7159"/>
                </a:lnTo>
                <a:close/>
                <a:moveTo>
                  <a:pt x="58602" y="6955"/>
                </a:moveTo>
                <a:lnTo>
                  <a:pt x="57375" y="7159"/>
                </a:lnTo>
                <a:lnTo>
                  <a:pt x="57784" y="7568"/>
                </a:lnTo>
                <a:lnTo>
                  <a:pt x="58602" y="7261"/>
                </a:lnTo>
                <a:lnTo>
                  <a:pt x="58602" y="6955"/>
                </a:lnTo>
                <a:close/>
                <a:moveTo>
                  <a:pt x="108307" y="7568"/>
                </a:moveTo>
                <a:lnTo>
                  <a:pt x="108211" y="7587"/>
                </a:lnTo>
                <a:lnTo>
                  <a:pt x="108211" y="7587"/>
                </a:lnTo>
                <a:lnTo>
                  <a:pt x="108381" y="7603"/>
                </a:lnTo>
                <a:lnTo>
                  <a:pt x="108381" y="7603"/>
                </a:lnTo>
                <a:lnTo>
                  <a:pt x="108307" y="7568"/>
                </a:lnTo>
                <a:close/>
                <a:moveTo>
                  <a:pt x="73636" y="7159"/>
                </a:moveTo>
                <a:lnTo>
                  <a:pt x="74659" y="7670"/>
                </a:lnTo>
                <a:lnTo>
                  <a:pt x="76193" y="7670"/>
                </a:lnTo>
                <a:lnTo>
                  <a:pt x="76193" y="7466"/>
                </a:lnTo>
                <a:lnTo>
                  <a:pt x="75989" y="7261"/>
                </a:lnTo>
                <a:lnTo>
                  <a:pt x="73636" y="7159"/>
                </a:lnTo>
                <a:close/>
                <a:moveTo>
                  <a:pt x="108381" y="7603"/>
                </a:moveTo>
                <a:lnTo>
                  <a:pt x="109841" y="8284"/>
                </a:lnTo>
                <a:lnTo>
                  <a:pt x="110250" y="7773"/>
                </a:lnTo>
                <a:lnTo>
                  <a:pt x="108381" y="7603"/>
                </a:lnTo>
                <a:close/>
                <a:moveTo>
                  <a:pt x="68011" y="6852"/>
                </a:moveTo>
                <a:lnTo>
                  <a:pt x="64227" y="7364"/>
                </a:lnTo>
                <a:lnTo>
                  <a:pt x="63511" y="8386"/>
                </a:lnTo>
                <a:lnTo>
                  <a:pt x="63511" y="8386"/>
                </a:lnTo>
                <a:lnTo>
                  <a:pt x="64534" y="8182"/>
                </a:lnTo>
                <a:lnTo>
                  <a:pt x="64739" y="7773"/>
                </a:lnTo>
                <a:lnTo>
                  <a:pt x="65352" y="7773"/>
                </a:lnTo>
                <a:lnTo>
                  <a:pt x="68011" y="6852"/>
                </a:lnTo>
                <a:close/>
                <a:moveTo>
                  <a:pt x="216716" y="8182"/>
                </a:moveTo>
                <a:lnTo>
                  <a:pt x="217227" y="8489"/>
                </a:lnTo>
                <a:lnTo>
                  <a:pt x="217330" y="8182"/>
                </a:lnTo>
                <a:close/>
                <a:moveTo>
                  <a:pt x="62080" y="6852"/>
                </a:moveTo>
                <a:lnTo>
                  <a:pt x="60852" y="7159"/>
                </a:lnTo>
                <a:lnTo>
                  <a:pt x="61568" y="7364"/>
                </a:lnTo>
                <a:lnTo>
                  <a:pt x="61057" y="7466"/>
                </a:lnTo>
                <a:lnTo>
                  <a:pt x="61057" y="7568"/>
                </a:lnTo>
                <a:lnTo>
                  <a:pt x="60341" y="7773"/>
                </a:lnTo>
                <a:lnTo>
                  <a:pt x="60034" y="7466"/>
                </a:lnTo>
                <a:lnTo>
                  <a:pt x="59420" y="7773"/>
                </a:lnTo>
                <a:lnTo>
                  <a:pt x="59727" y="8182"/>
                </a:lnTo>
                <a:lnTo>
                  <a:pt x="60136" y="8284"/>
                </a:lnTo>
                <a:lnTo>
                  <a:pt x="60443" y="8898"/>
                </a:lnTo>
                <a:lnTo>
                  <a:pt x="61159" y="8898"/>
                </a:lnTo>
                <a:lnTo>
                  <a:pt x="61364" y="8489"/>
                </a:lnTo>
                <a:lnTo>
                  <a:pt x="62182" y="8591"/>
                </a:lnTo>
                <a:lnTo>
                  <a:pt x="63205" y="7773"/>
                </a:lnTo>
                <a:lnTo>
                  <a:pt x="62795" y="7875"/>
                </a:lnTo>
                <a:lnTo>
                  <a:pt x="62795" y="7670"/>
                </a:lnTo>
                <a:lnTo>
                  <a:pt x="62898" y="7670"/>
                </a:lnTo>
                <a:lnTo>
                  <a:pt x="62182" y="7568"/>
                </a:lnTo>
                <a:lnTo>
                  <a:pt x="63409" y="7261"/>
                </a:lnTo>
                <a:lnTo>
                  <a:pt x="63205" y="7159"/>
                </a:lnTo>
                <a:lnTo>
                  <a:pt x="63511" y="6852"/>
                </a:lnTo>
                <a:close/>
                <a:moveTo>
                  <a:pt x="47250" y="6443"/>
                </a:moveTo>
                <a:lnTo>
                  <a:pt x="47148" y="6852"/>
                </a:lnTo>
                <a:lnTo>
                  <a:pt x="43977" y="8386"/>
                </a:lnTo>
                <a:lnTo>
                  <a:pt x="44284" y="8386"/>
                </a:lnTo>
                <a:lnTo>
                  <a:pt x="44898" y="8693"/>
                </a:lnTo>
                <a:lnTo>
                  <a:pt x="44795" y="9102"/>
                </a:lnTo>
                <a:lnTo>
                  <a:pt x="44795" y="9102"/>
                </a:lnTo>
                <a:lnTo>
                  <a:pt x="51955" y="7159"/>
                </a:lnTo>
                <a:lnTo>
                  <a:pt x="51545" y="6545"/>
                </a:lnTo>
                <a:lnTo>
                  <a:pt x="50318" y="6750"/>
                </a:lnTo>
                <a:lnTo>
                  <a:pt x="50420" y="6545"/>
                </a:lnTo>
                <a:lnTo>
                  <a:pt x="50011" y="6648"/>
                </a:lnTo>
                <a:lnTo>
                  <a:pt x="50216" y="6545"/>
                </a:lnTo>
                <a:lnTo>
                  <a:pt x="47250" y="6443"/>
                </a:lnTo>
                <a:close/>
                <a:moveTo>
                  <a:pt x="158625" y="7261"/>
                </a:moveTo>
                <a:lnTo>
                  <a:pt x="157602" y="7875"/>
                </a:lnTo>
                <a:lnTo>
                  <a:pt x="157500" y="8182"/>
                </a:lnTo>
                <a:lnTo>
                  <a:pt x="156989" y="8284"/>
                </a:lnTo>
                <a:lnTo>
                  <a:pt x="159034" y="9102"/>
                </a:lnTo>
                <a:lnTo>
                  <a:pt x="158830" y="9102"/>
                </a:lnTo>
                <a:lnTo>
                  <a:pt x="158830" y="9205"/>
                </a:lnTo>
                <a:lnTo>
                  <a:pt x="158727" y="9205"/>
                </a:lnTo>
                <a:lnTo>
                  <a:pt x="158727" y="9307"/>
                </a:lnTo>
                <a:lnTo>
                  <a:pt x="158625" y="9307"/>
                </a:lnTo>
                <a:lnTo>
                  <a:pt x="160773" y="9614"/>
                </a:lnTo>
                <a:lnTo>
                  <a:pt x="160773" y="9614"/>
                </a:lnTo>
                <a:lnTo>
                  <a:pt x="160568" y="9511"/>
                </a:lnTo>
                <a:lnTo>
                  <a:pt x="161489" y="9511"/>
                </a:lnTo>
                <a:lnTo>
                  <a:pt x="159239" y="8080"/>
                </a:lnTo>
                <a:lnTo>
                  <a:pt x="159341" y="7773"/>
                </a:lnTo>
                <a:lnTo>
                  <a:pt x="159545" y="7670"/>
                </a:lnTo>
                <a:lnTo>
                  <a:pt x="159545" y="7466"/>
                </a:lnTo>
                <a:lnTo>
                  <a:pt x="158625" y="7261"/>
                </a:lnTo>
                <a:close/>
                <a:moveTo>
                  <a:pt x="18920" y="9818"/>
                </a:moveTo>
                <a:lnTo>
                  <a:pt x="18511" y="9920"/>
                </a:lnTo>
                <a:lnTo>
                  <a:pt x="18511" y="9920"/>
                </a:lnTo>
                <a:lnTo>
                  <a:pt x="18637" y="9901"/>
                </a:lnTo>
                <a:lnTo>
                  <a:pt x="18637" y="9901"/>
                </a:lnTo>
                <a:lnTo>
                  <a:pt x="18920" y="9818"/>
                </a:lnTo>
                <a:close/>
                <a:moveTo>
                  <a:pt x="137352" y="10125"/>
                </a:moveTo>
                <a:lnTo>
                  <a:pt x="137352" y="10125"/>
                </a:lnTo>
                <a:lnTo>
                  <a:pt x="137352" y="10125"/>
                </a:lnTo>
                <a:close/>
                <a:moveTo>
                  <a:pt x="88977" y="9818"/>
                </a:moveTo>
                <a:lnTo>
                  <a:pt x="88670" y="10125"/>
                </a:lnTo>
                <a:lnTo>
                  <a:pt x="88466" y="10125"/>
                </a:lnTo>
                <a:lnTo>
                  <a:pt x="88364" y="10432"/>
                </a:lnTo>
                <a:lnTo>
                  <a:pt x="88875" y="10534"/>
                </a:lnTo>
                <a:lnTo>
                  <a:pt x="88568" y="10636"/>
                </a:lnTo>
                <a:lnTo>
                  <a:pt x="89489" y="10636"/>
                </a:lnTo>
                <a:lnTo>
                  <a:pt x="90000" y="10227"/>
                </a:lnTo>
                <a:lnTo>
                  <a:pt x="88977" y="9818"/>
                </a:lnTo>
                <a:close/>
                <a:moveTo>
                  <a:pt x="52466" y="7261"/>
                </a:moveTo>
                <a:lnTo>
                  <a:pt x="48170" y="8591"/>
                </a:lnTo>
                <a:lnTo>
                  <a:pt x="48784" y="8693"/>
                </a:lnTo>
                <a:lnTo>
                  <a:pt x="48375" y="8898"/>
                </a:lnTo>
                <a:lnTo>
                  <a:pt x="50216" y="8795"/>
                </a:lnTo>
                <a:lnTo>
                  <a:pt x="50216" y="8795"/>
                </a:lnTo>
                <a:lnTo>
                  <a:pt x="49705" y="8898"/>
                </a:lnTo>
                <a:lnTo>
                  <a:pt x="49807" y="8898"/>
                </a:lnTo>
                <a:lnTo>
                  <a:pt x="47761" y="9307"/>
                </a:lnTo>
                <a:lnTo>
                  <a:pt x="51545" y="9818"/>
                </a:lnTo>
                <a:lnTo>
                  <a:pt x="48273" y="9920"/>
                </a:lnTo>
                <a:lnTo>
                  <a:pt x="47557" y="10534"/>
                </a:lnTo>
                <a:lnTo>
                  <a:pt x="49193" y="10739"/>
                </a:lnTo>
                <a:lnTo>
                  <a:pt x="48989" y="11352"/>
                </a:lnTo>
                <a:lnTo>
                  <a:pt x="54102" y="10534"/>
                </a:lnTo>
                <a:lnTo>
                  <a:pt x="54102" y="10739"/>
                </a:lnTo>
                <a:lnTo>
                  <a:pt x="54818" y="10841"/>
                </a:lnTo>
                <a:lnTo>
                  <a:pt x="54614" y="10943"/>
                </a:lnTo>
                <a:lnTo>
                  <a:pt x="56148" y="11045"/>
                </a:lnTo>
                <a:lnTo>
                  <a:pt x="57170" y="10534"/>
                </a:lnTo>
                <a:lnTo>
                  <a:pt x="56250" y="10739"/>
                </a:lnTo>
                <a:lnTo>
                  <a:pt x="56455" y="10534"/>
                </a:lnTo>
                <a:lnTo>
                  <a:pt x="56352" y="10432"/>
                </a:lnTo>
                <a:lnTo>
                  <a:pt x="58295" y="10023"/>
                </a:lnTo>
                <a:lnTo>
                  <a:pt x="57989" y="9920"/>
                </a:lnTo>
                <a:lnTo>
                  <a:pt x="57989" y="9818"/>
                </a:lnTo>
                <a:lnTo>
                  <a:pt x="56864" y="9409"/>
                </a:lnTo>
                <a:lnTo>
                  <a:pt x="57682" y="7670"/>
                </a:lnTo>
                <a:lnTo>
                  <a:pt x="56455" y="7364"/>
                </a:lnTo>
                <a:lnTo>
                  <a:pt x="55739" y="8489"/>
                </a:lnTo>
                <a:lnTo>
                  <a:pt x="55023" y="8693"/>
                </a:lnTo>
                <a:lnTo>
                  <a:pt x="55023" y="8693"/>
                </a:lnTo>
                <a:lnTo>
                  <a:pt x="55227" y="7875"/>
                </a:lnTo>
                <a:lnTo>
                  <a:pt x="54614" y="7773"/>
                </a:lnTo>
                <a:lnTo>
                  <a:pt x="53591" y="8080"/>
                </a:lnTo>
                <a:lnTo>
                  <a:pt x="53693" y="7977"/>
                </a:lnTo>
                <a:lnTo>
                  <a:pt x="53182" y="8080"/>
                </a:lnTo>
                <a:lnTo>
                  <a:pt x="53182" y="8080"/>
                </a:lnTo>
                <a:lnTo>
                  <a:pt x="53898" y="7773"/>
                </a:lnTo>
                <a:lnTo>
                  <a:pt x="51750" y="7875"/>
                </a:lnTo>
                <a:lnTo>
                  <a:pt x="52466" y="7261"/>
                </a:lnTo>
                <a:close/>
                <a:moveTo>
                  <a:pt x="60341" y="10330"/>
                </a:moveTo>
                <a:lnTo>
                  <a:pt x="58602" y="10841"/>
                </a:lnTo>
                <a:lnTo>
                  <a:pt x="59114" y="11148"/>
                </a:lnTo>
                <a:lnTo>
                  <a:pt x="60136" y="11352"/>
                </a:lnTo>
                <a:lnTo>
                  <a:pt x="61159" y="11045"/>
                </a:lnTo>
                <a:lnTo>
                  <a:pt x="60239" y="10432"/>
                </a:lnTo>
                <a:lnTo>
                  <a:pt x="60341" y="10330"/>
                </a:lnTo>
                <a:close/>
                <a:moveTo>
                  <a:pt x="175193" y="11250"/>
                </a:moveTo>
                <a:lnTo>
                  <a:pt x="176114" y="11557"/>
                </a:lnTo>
                <a:lnTo>
                  <a:pt x="176114" y="12068"/>
                </a:lnTo>
                <a:lnTo>
                  <a:pt x="177136" y="12170"/>
                </a:lnTo>
                <a:lnTo>
                  <a:pt x="177136" y="12170"/>
                </a:lnTo>
                <a:lnTo>
                  <a:pt x="176011" y="12068"/>
                </a:lnTo>
                <a:lnTo>
                  <a:pt x="175193" y="11250"/>
                </a:lnTo>
                <a:close/>
                <a:moveTo>
                  <a:pt x="73023" y="11557"/>
                </a:moveTo>
                <a:lnTo>
                  <a:pt x="72307" y="12375"/>
                </a:lnTo>
                <a:lnTo>
                  <a:pt x="73432" y="12375"/>
                </a:lnTo>
                <a:lnTo>
                  <a:pt x="74148" y="11659"/>
                </a:lnTo>
                <a:lnTo>
                  <a:pt x="73023" y="11557"/>
                </a:lnTo>
                <a:close/>
                <a:moveTo>
                  <a:pt x="108409" y="13295"/>
                </a:moveTo>
                <a:lnTo>
                  <a:pt x="108716" y="13398"/>
                </a:lnTo>
                <a:lnTo>
                  <a:pt x="108818" y="13398"/>
                </a:lnTo>
                <a:lnTo>
                  <a:pt x="108409" y="13295"/>
                </a:lnTo>
                <a:close/>
                <a:moveTo>
                  <a:pt x="9205" y="13807"/>
                </a:moveTo>
                <a:lnTo>
                  <a:pt x="9102" y="13909"/>
                </a:lnTo>
                <a:lnTo>
                  <a:pt x="9205" y="13909"/>
                </a:lnTo>
                <a:lnTo>
                  <a:pt x="9205" y="13807"/>
                </a:lnTo>
                <a:close/>
                <a:moveTo>
                  <a:pt x="5420" y="11045"/>
                </a:moveTo>
                <a:lnTo>
                  <a:pt x="0" y="14420"/>
                </a:lnTo>
                <a:lnTo>
                  <a:pt x="511" y="14318"/>
                </a:lnTo>
                <a:lnTo>
                  <a:pt x="1227" y="13909"/>
                </a:lnTo>
                <a:lnTo>
                  <a:pt x="1227" y="13705"/>
                </a:lnTo>
                <a:lnTo>
                  <a:pt x="1739" y="13398"/>
                </a:lnTo>
                <a:lnTo>
                  <a:pt x="1636" y="13500"/>
                </a:lnTo>
                <a:lnTo>
                  <a:pt x="2352" y="13295"/>
                </a:lnTo>
                <a:lnTo>
                  <a:pt x="2148" y="13398"/>
                </a:lnTo>
                <a:lnTo>
                  <a:pt x="2761" y="13193"/>
                </a:lnTo>
                <a:lnTo>
                  <a:pt x="2761" y="13193"/>
                </a:lnTo>
                <a:lnTo>
                  <a:pt x="1636" y="14011"/>
                </a:lnTo>
                <a:lnTo>
                  <a:pt x="3273" y="14114"/>
                </a:lnTo>
                <a:lnTo>
                  <a:pt x="3068" y="14625"/>
                </a:lnTo>
                <a:lnTo>
                  <a:pt x="3375" y="15034"/>
                </a:lnTo>
                <a:lnTo>
                  <a:pt x="3989" y="14932"/>
                </a:lnTo>
                <a:lnTo>
                  <a:pt x="3682" y="15136"/>
                </a:lnTo>
                <a:lnTo>
                  <a:pt x="4295" y="14932"/>
                </a:lnTo>
                <a:lnTo>
                  <a:pt x="4193" y="15034"/>
                </a:lnTo>
                <a:lnTo>
                  <a:pt x="4193" y="15034"/>
                </a:lnTo>
                <a:lnTo>
                  <a:pt x="4602" y="14727"/>
                </a:lnTo>
                <a:lnTo>
                  <a:pt x="4500" y="14625"/>
                </a:lnTo>
                <a:lnTo>
                  <a:pt x="5523" y="14318"/>
                </a:lnTo>
                <a:lnTo>
                  <a:pt x="5318" y="14318"/>
                </a:lnTo>
                <a:lnTo>
                  <a:pt x="5830" y="14114"/>
                </a:lnTo>
                <a:lnTo>
                  <a:pt x="5727" y="14114"/>
                </a:lnTo>
                <a:lnTo>
                  <a:pt x="5727" y="13909"/>
                </a:lnTo>
                <a:lnTo>
                  <a:pt x="6136" y="14011"/>
                </a:lnTo>
                <a:lnTo>
                  <a:pt x="6750" y="14011"/>
                </a:lnTo>
                <a:lnTo>
                  <a:pt x="6852" y="13807"/>
                </a:lnTo>
                <a:lnTo>
                  <a:pt x="7159" y="13909"/>
                </a:lnTo>
                <a:lnTo>
                  <a:pt x="8386" y="13500"/>
                </a:lnTo>
                <a:lnTo>
                  <a:pt x="8080" y="13398"/>
                </a:lnTo>
                <a:lnTo>
                  <a:pt x="7977" y="13398"/>
                </a:lnTo>
                <a:lnTo>
                  <a:pt x="8080" y="13193"/>
                </a:lnTo>
                <a:lnTo>
                  <a:pt x="8080" y="12886"/>
                </a:lnTo>
                <a:lnTo>
                  <a:pt x="7364" y="12682"/>
                </a:lnTo>
                <a:lnTo>
                  <a:pt x="7364" y="12682"/>
                </a:lnTo>
                <a:lnTo>
                  <a:pt x="7568" y="12784"/>
                </a:lnTo>
                <a:lnTo>
                  <a:pt x="6852" y="12886"/>
                </a:lnTo>
                <a:lnTo>
                  <a:pt x="7261" y="12682"/>
                </a:lnTo>
                <a:lnTo>
                  <a:pt x="6341" y="12682"/>
                </a:lnTo>
                <a:lnTo>
                  <a:pt x="6034" y="12989"/>
                </a:lnTo>
                <a:lnTo>
                  <a:pt x="6034" y="13193"/>
                </a:lnTo>
                <a:lnTo>
                  <a:pt x="5625" y="13398"/>
                </a:lnTo>
                <a:lnTo>
                  <a:pt x="5625" y="13398"/>
                </a:lnTo>
                <a:lnTo>
                  <a:pt x="5932" y="13193"/>
                </a:lnTo>
                <a:lnTo>
                  <a:pt x="5523" y="13295"/>
                </a:lnTo>
                <a:lnTo>
                  <a:pt x="5523" y="13091"/>
                </a:lnTo>
                <a:lnTo>
                  <a:pt x="6545" y="12375"/>
                </a:lnTo>
                <a:lnTo>
                  <a:pt x="6136" y="12375"/>
                </a:lnTo>
                <a:lnTo>
                  <a:pt x="6648" y="12068"/>
                </a:lnTo>
                <a:lnTo>
                  <a:pt x="5830" y="11659"/>
                </a:lnTo>
                <a:lnTo>
                  <a:pt x="5932" y="11557"/>
                </a:lnTo>
                <a:lnTo>
                  <a:pt x="5727" y="11352"/>
                </a:lnTo>
                <a:lnTo>
                  <a:pt x="5523" y="11557"/>
                </a:lnTo>
                <a:lnTo>
                  <a:pt x="5523" y="11352"/>
                </a:lnTo>
                <a:lnTo>
                  <a:pt x="5625" y="11250"/>
                </a:lnTo>
                <a:lnTo>
                  <a:pt x="5420" y="11045"/>
                </a:lnTo>
                <a:close/>
                <a:moveTo>
                  <a:pt x="113011" y="13193"/>
                </a:moveTo>
                <a:lnTo>
                  <a:pt x="112807" y="13398"/>
                </a:lnTo>
                <a:lnTo>
                  <a:pt x="112500" y="13398"/>
                </a:lnTo>
                <a:lnTo>
                  <a:pt x="112193" y="13602"/>
                </a:lnTo>
                <a:lnTo>
                  <a:pt x="111682" y="13500"/>
                </a:lnTo>
                <a:lnTo>
                  <a:pt x="111682" y="13500"/>
                </a:lnTo>
                <a:lnTo>
                  <a:pt x="111784" y="13807"/>
                </a:lnTo>
                <a:lnTo>
                  <a:pt x="111170" y="13500"/>
                </a:lnTo>
                <a:lnTo>
                  <a:pt x="110864" y="13500"/>
                </a:lnTo>
                <a:lnTo>
                  <a:pt x="110864" y="13807"/>
                </a:lnTo>
                <a:lnTo>
                  <a:pt x="110250" y="13602"/>
                </a:lnTo>
                <a:lnTo>
                  <a:pt x="110148" y="14011"/>
                </a:lnTo>
                <a:lnTo>
                  <a:pt x="109739" y="14011"/>
                </a:lnTo>
                <a:lnTo>
                  <a:pt x="109636" y="14216"/>
                </a:lnTo>
                <a:lnTo>
                  <a:pt x="109432" y="14114"/>
                </a:lnTo>
                <a:lnTo>
                  <a:pt x="109534" y="14011"/>
                </a:lnTo>
                <a:lnTo>
                  <a:pt x="109330" y="13807"/>
                </a:lnTo>
                <a:lnTo>
                  <a:pt x="109534" y="13602"/>
                </a:lnTo>
                <a:lnTo>
                  <a:pt x="108716" y="13398"/>
                </a:lnTo>
                <a:lnTo>
                  <a:pt x="108511" y="13398"/>
                </a:lnTo>
                <a:lnTo>
                  <a:pt x="108716" y="13705"/>
                </a:lnTo>
                <a:lnTo>
                  <a:pt x="108102" y="13500"/>
                </a:lnTo>
                <a:lnTo>
                  <a:pt x="108102" y="13500"/>
                </a:lnTo>
                <a:lnTo>
                  <a:pt x="108205" y="13602"/>
                </a:lnTo>
                <a:lnTo>
                  <a:pt x="108102" y="13705"/>
                </a:lnTo>
                <a:lnTo>
                  <a:pt x="107898" y="13705"/>
                </a:lnTo>
                <a:lnTo>
                  <a:pt x="108205" y="13807"/>
                </a:lnTo>
                <a:lnTo>
                  <a:pt x="107693" y="13807"/>
                </a:lnTo>
                <a:lnTo>
                  <a:pt x="107795" y="14011"/>
                </a:lnTo>
                <a:lnTo>
                  <a:pt x="107386" y="14011"/>
                </a:lnTo>
                <a:lnTo>
                  <a:pt x="109125" y="14114"/>
                </a:lnTo>
                <a:lnTo>
                  <a:pt x="108614" y="14318"/>
                </a:lnTo>
                <a:lnTo>
                  <a:pt x="109125" y="14318"/>
                </a:lnTo>
                <a:lnTo>
                  <a:pt x="109125" y="14420"/>
                </a:lnTo>
                <a:lnTo>
                  <a:pt x="107898" y="14523"/>
                </a:lnTo>
                <a:lnTo>
                  <a:pt x="107795" y="14727"/>
                </a:lnTo>
                <a:lnTo>
                  <a:pt x="109227" y="14830"/>
                </a:lnTo>
                <a:lnTo>
                  <a:pt x="108818" y="15136"/>
                </a:lnTo>
                <a:lnTo>
                  <a:pt x="109227" y="15034"/>
                </a:lnTo>
                <a:lnTo>
                  <a:pt x="108307" y="15341"/>
                </a:lnTo>
                <a:lnTo>
                  <a:pt x="108716" y="15545"/>
                </a:lnTo>
                <a:lnTo>
                  <a:pt x="109432" y="15443"/>
                </a:lnTo>
                <a:lnTo>
                  <a:pt x="111375" y="15852"/>
                </a:lnTo>
                <a:lnTo>
                  <a:pt x="114648" y="14625"/>
                </a:lnTo>
                <a:lnTo>
                  <a:pt x="114648" y="14216"/>
                </a:lnTo>
                <a:lnTo>
                  <a:pt x="114034" y="13807"/>
                </a:lnTo>
                <a:lnTo>
                  <a:pt x="113830" y="13500"/>
                </a:lnTo>
                <a:lnTo>
                  <a:pt x="114239" y="13295"/>
                </a:lnTo>
                <a:lnTo>
                  <a:pt x="113011" y="13193"/>
                </a:lnTo>
                <a:close/>
                <a:moveTo>
                  <a:pt x="65557" y="13705"/>
                </a:moveTo>
                <a:lnTo>
                  <a:pt x="63102" y="15750"/>
                </a:lnTo>
                <a:lnTo>
                  <a:pt x="63818" y="15750"/>
                </a:lnTo>
                <a:lnTo>
                  <a:pt x="64023" y="16159"/>
                </a:lnTo>
                <a:lnTo>
                  <a:pt x="66309" y="15364"/>
                </a:lnTo>
                <a:lnTo>
                  <a:pt x="66309" y="15364"/>
                </a:lnTo>
                <a:lnTo>
                  <a:pt x="67091" y="15852"/>
                </a:lnTo>
                <a:lnTo>
                  <a:pt x="68114" y="15545"/>
                </a:lnTo>
                <a:lnTo>
                  <a:pt x="67091" y="15443"/>
                </a:lnTo>
                <a:lnTo>
                  <a:pt x="67295" y="14830"/>
                </a:lnTo>
                <a:lnTo>
                  <a:pt x="65659" y="14011"/>
                </a:lnTo>
                <a:lnTo>
                  <a:pt x="65557" y="13705"/>
                </a:lnTo>
                <a:close/>
                <a:moveTo>
                  <a:pt x="128864" y="16773"/>
                </a:moveTo>
                <a:lnTo>
                  <a:pt x="128455" y="16875"/>
                </a:lnTo>
                <a:lnTo>
                  <a:pt x="128455" y="16875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8864" y="16773"/>
                </a:lnTo>
                <a:close/>
                <a:moveTo>
                  <a:pt x="73227" y="6955"/>
                </a:moveTo>
                <a:lnTo>
                  <a:pt x="70773" y="7364"/>
                </a:lnTo>
                <a:lnTo>
                  <a:pt x="71080" y="7670"/>
                </a:lnTo>
                <a:lnTo>
                  <a:pt x="70159" y="7773"/>
                </a:lnTo>
                <a:lnTo>
                  <a:pt x="70466" y="8080"/>
                </a:lnTo>
                <a:lnTo>
                  <a:pt x="70466" y="8386"/>
                </a:lnTo>
                <a:lnTo>
                  <a:pt x="69443" y="8386"/>
                </a:lnTo>
                <a:lnTo>
                  <a:pt x="69955" y="8693"/>
                </a:lnTo>
                <a:lnTo>
                  <a:pt x="69545" y="9205"/>
                </a:lnTo>
                <a:lnTo>
                  <a:pt x="68318" y="9205"/>
                </a:lnTo>
                <a:lnTo>
                  <a:pt x="69545" y="8898"/>
                </a:lnTo>
                <a:lnTo>
                  <a:pt x="69136" y="8489"/>
                </a:lnTo>
                <a:lnTo>
                  <a:pt x="69443" y="7773"/>
                </a:lnTo>
                <a:lnTo>
                  <a:pt x="71284" y="6955"/>
                </a:lnTo>
                <a:lnTo>
                  <a:pt x="71284" y="6955"/>
                </a:lnTo>
                <a:lnTo>
                  <a:pt x="67193" y="8284"/>
                </a:lnTo>
                <a:lnTo>
                  <a:pt x="66682" y="8898"/>
                </a:lnTo>
                <a:lnTo>
                  <a:pt x="67909" y="9205"/>
                </a:lnTo>
                <a:lnTo>
                  <a:pt x="66477" y="9205"/>
                </a:lnTo>
                <a:lnTo>
                  <a:pt x="68114" y="9716"/>
                </a:lnTo>
                <a:lnTo>
                  <a:pt x="67909" y="9920"/>
                </a:lnTo>
                <a:lnTo>
                  <a:pt x="70875" y="10125"/>
                </a:lnTo>
                <a:lnTo>
                  <a:pt x="70875" y="10023"/>
                </a:lnTo>
                <a:lnTo>
                  <a:pt x="72205" y="10227"/>
                </a:lnTo>
                <a:lnTo>
                  <a:pt x="72614" y="9716"/>
                </a:lnTo>
                <a:lnTo>
                  <a:pt x="73534" y="9920"/>
                </a:lnTo>
                <a:lnTo>
                  <a:pt x="73432" y="10227"/>
                </a:lnTo>
                <a:lnTo>
                  <a:pt x="73841" y="10330"/>
                </a:lnTo>
                <a:lnTo>
                  <a:pt x="73636" y="10432"/>
                </a:lnTo>
                <a:lnTo>
                  <a:pt x="74148" y="10330"/>
                </a:lnTo>
                <a:lnTo>
                  <a:pt x="74250" y="10739"/>
                </a:lnTo>
                <a:lnTo>
                  <a:pt x="73432" y="11148"/>
                </a:lnTo>
                <a:lnTo>
                  <a:pt x="74685" y="10969"/>
                </a:lnTo>
                <a:lnTo>
                  <a:pt x="74761" y="11045"/>
                </a:lnTo>
                <a:lnTo>
                  <a:pt x="74557" y="11148"/>
                </a:lnTo>
                <a:lnTo>
                  <a:pt x="75375" y="11557"/>
                </a:lnTo>
                <a:lnTo>
                  <a:pt x="75477" y="12273"/>
                </a:lnTo>
                <a:lnTo>
                  <a:pt x="73534" y="13398"/>
                </a:lnTo>
                <a:lnTo>
                  <a:pt x="73636" y="13807"/>
                </a:lnTo>
                <a:lnTo>
                  <a:pt x="72000" y="14216"/>
                </a:lnTo>
                <a:lnTo>
                  <a:pt x="72000" y="14318"/>
                </a:lnTo>
                <a:lnTo>
                  <a:pt x="72000" y="14420"/>
                </a:lnTo>
                <a:lnTo>
                  <a:pt x="71898" y="14625"/>
                </a:lnTo>
                <a:lnTo>
                  <a:pt x="72000" y="14318"/>
                </a:lnTo>
                <a:lnTo>
                  <a:pt x="71080" y="14114"/>
                </a:lnTo>
                <a:lnTo>
                  <a:pt x="70057" y="14727"/>
                </a:lnTo>
                <a:lnTo>
                  <a:pt x="70977" y="15136"/>
                </a:lnTo>
                <a:lnTo>
                  <a:pt x="72307" y="14727"/>
                </a:lnTo>
                <a:lnTo>
                  <a:pt x="72818" y="14830"/>
                </a:lnTo>
                <a:lnTo>
                  <a:pt x="72716" y="15034"/>
                </a:lnTo>
                <a:lnTo>
                  <a:pt x="72716" y="15034"/>
                </a:lnTo>
                <a:lnTo>
                  <a:pt x="73330" y="14830"/>
                </a:lnTo>
                <a:lnTo>
                  <a:pt x="73125" y="15034"/>
                </a:lnTo>
                <a:lnTo>
                  <a:pt x="73739" y="15545"/>
                </a:lnTo>
                <a:lnTo>
                  <a:pt x="73636" y="15648"/>
                </a:lnTo>
                <a:lnTo>
                  <a:pt x="74148" y="15750"/>
                </a:lnTo>
                <a:lnTo>
                  <a:pt x="73636" y="15955"/>
                </a:lnTo>
                <a:lnTo>
                  <a:pt x="74250" y="16261"/>
                </a:lnTo>
                <a:lnTo>
                  <a:pt x="74045" y="16364"/>
                </a:lnTo>
                <a:lnTo>
                  <a:pt x="76909" y="17386"/>
                </a:lnTo>
                <a:lnTo>
                  <a:pt x="77318" y="17080"/>
                </a:lnTo>
                <a:lnTo>
                  <a:pt x="76398" y="16364"/>
                </a:lnTo>
                <a:lnTo>
                  <a:pt x="76500" y="16261"/>
                </a:lnTo>
                <a:lnTo>
                  <a:pt x="75989" y="15648"/>
                </a:lnTo>
                <a:lnTo>
                  <a:pt x="76705" y="15648"/>
                </a:lnTo>
                <a:lnTo>
                  <a:pt x="78034" y="16568"/>
                </a:lnTo>
                <a:lnTo>
                  <a:pt x="78239" y="16364"/>
                </a:lnTo>
                <a:lnTo>
                  <a:pt x="78545" y="16364"/>
                </a:lnTo>
                <a:lnTo>
                  <a:pt x="78545" y="15648"/>
                </a:lnTo>
                <a:lnTo>
                  <a:pt x="78955" y="15955"/>
                </a:lnTo>
                <a:lnTo>
                  <a:pt x="78955" y="15443"/>
                </a:lnTo>
                <a:lnTo>
                  <a:pt x="79057" y="15341"/>
                </a:lnTo>
                <a:lnTo>
                  <a:pt x="78750" y="15341"/>
                </a:lnTo>
                <a:lnTo>
                  <a:pt x="78545" y="15136"/>
                </a:lnTo>
                <a:lnTo>
                  <a:pt x="78955" y="14932"/>
                </a:lnTo>
                <a:lnTo>
                  <a:pt x="78648" y="14932"/>
                </a:lnTo>
                <a:lnTo>
                  <a:pt x="78955" y="14830"/>
                </a:lnTo>
                <a:lnTo>
                  <a:pt x="78648" y="14625"/>
                </a:lnTo>
                <a:lnTo>
                  <a:pt x="78034" y="14625"/>
                </a:lnTo>
                <a:lnTo>
                  <a:pt x="77830" y="14216"/>
                </a:lnTo>
                <a:lnTo>
                  <a:pt x="78034" y="14114"/>
                </a:lnTo>
                <a:lnTo>
                  <a:pt x="77523" y="14011"/>
                </a:lnTo>
                <a:lnTo>
                  <a:pt x="77727" y="13807"/>
                </a:lnTo>
                <a:lnTo>
                  <a:pt x="77318" y="13398"/>
                </a:lnTo>
                <a:lnTo>
                  <a:pt x="78341" y="13602"/>
                </a:lnTo>
                <a:lnTo>
                  <a:pt x="78136" y="13193"/>
                </a:lnTo>
                <a:lnTo>
                  <a:pt x="78545" y="13091"/>
                </a:lnTo>
                <a:lnTo>
                  <a:pt x="79466" y="13398"/>
                </a:lnTo>
                <a:lnTo>
                  <a:pt x="79159" y="13602"/>
                </a:lnTo>
                <a:lnTo>
                  <a:pt x="79159" y="13602"/>
                </a:lnTo>
                <a:lnTo>
                  <a:pt x="80284" y="13295"/>
                </a:lnTo>
                <a:lnTo>
                  <a:pt x="79466" y="13909"/>
                </a:lnTo>
                <a:lnTo>
                  <a:pt x="79568" y="14318"/>
                </a:lnTo>
                <a:lnTo>
                  <a:pt x="79977" y="14114"/>
                </a:lnTo>
                <a:lnTo>
                  <a:pt x="80182" y="14420"/>
                </a:lnTo>
                <a:lnTo>
                  <a:pt x="80489" y="14420"/>
                </a:lnTo>
                <a:lnTo>
                  <a:pt x="80693" y="13909"/>
                </a:lnTo>
                <a:lnTo>
                  <a:pt x="80489" y="13909"/>
                </a:lnTo>
                <a:lnTo>
                  <a:pt x="81818" y="13602"/>
                </a:lnTo>
                <a:lnTo>
                  <a:pt x="81511" y="13398"/>
                </a:lnTo>
                <a:lnTo>
                  <a:pt x="81716" y="13295"/>
                </a:lnTo>
                <a:lnTo>
                  <a:pt x="81614" y="13193"/>
                </a:lnTo>
                <a:lnTo>
                  <a:pt x="82023" y="13295"/>
                </a:lnTo>
                <a:lnTo>
                  <a:pt x="82023" y="12989"/>
                </a:lnTo>
                <a:lnTo>
                  <a:pt x="82227" y="12989"/>
                </a:lnTo>
                <a:lnTo>
                  <a:pt x="82227" y="12682"/>
                </a:lnTo>
                <a:lnTo>
                  <a:pt x="81000" y="12886"/>
                </a:lnTo>
                <a:lnTo>
                  <a:pt x="81716" y="12477"/>
                </a:lnTo>
                <a:lnTo>
                  <a:pt x="80591" y="12375"/>
                </a:lnTo>
                <a:lnTo>
                  <a:pt x="81307" y="12170"/>
                </a:lnTo>
                <a:lnTo>
                  <a:pt x="80591" y="11966"/>
                </a:lnTo>
                <a:lnTo>
                  <a:pt x="80795" y="11864"/>
                </a:lnTo>
                <a:lnTo>
                  <a:pt x="80284" y="12068"/>
                </a:lnTo>
                <a:lnTo>
                  <a:pt x="80386" y="11864"/>
                </a:lnTo>
                <a:lnTo>
                  <a:pt x="80080" y="11864"/>
                </a:lnTo>
                <a:lnTo>
                  <a:pt x="80182" y="11761"/>
                </a:lnTo>
                <a:lnTo>
                  <a:pt x="79670" y="11966"/>
                </a:lnTo>
                <a:lnTo>
                  <a:pt x="80080" y="11557"/>
                </a:lnTo>
                <a:lnTo>
                  <a:pt x="79670" y="11761"/>
                </a:lnTo>
                <a:lnTo>
                  <a:pt x="79466" y="11761"/>
                </a:lnTo>
                <a:lnTo>
                  <a:pt x="79568" y="11557"/>
                </a:lnTo>
                <a:lnTo>
                  <a:pt x="79773" y="11455"/>
                </a:lnTo>
                <a:lnTo>
                  <a:pt x="79057" y="11352"/>
                </a:lnTo>
                <a:lnTo>
                  <a:pt x="78955" y="11148"/>
                </a:lnTo>
                <a:lnTo>
                  <a:pt x="78239" y="11045"/>
                </a:lnTo>
                <a:lnTo>
                  <a:pt x="79466" y="10943"/>
                </a:lnTo>
                <a:lnTo>
                  <a:pt x="78648" y="10841"/>
                </a:lnTo>
                <a:lnTo>
                  <a:pt x="80284" y="10739"/>
                </a:lnTo>
                <a:lnTo>
                  <a:pt x="78648" y="10534"/>
                </a:lnTo>
                <a:lnTo>
                  <a:pt x="80080" y="10330"/>
                </a:lnTo>
                <a:lnTo>
                  <a:pt x="79670" y="10023"/>
                </a:lnTo>
                <a:lnTo>
                  <a:pt x="79057" y="10125"/>
                </a:lnTo>
                <a:lnTo>
                  <a:pt x="79364" y="9920"/>
                </a:lnTo>
                <a:lnTo>
                  <a:pt x="78443" y="10023"/>
                </a:lnTo>
                <a:lnTo>
                  <a:pt x="79568" y="9716"/>
                </a:lnTo>
                <a:lnTo>
                  <a:pt x="79466" y="9409"/>
                </a:lnTo>
                <a:lnTo>
                  <a:pt x="78750" y="9409"/>
                </a:lnTo>
                <a:lnTo>
                  <a:pt x="77625" y="10023"/>
                </a:lnTo>
                <a:lnTo>
                  <a:pt x="77420" y="9716"/>
                </a:lnTo>
                <a:lnTo>
                  <a:pt x="78545" y="9205"/>
                </a:lnTo>
                <a:lnTo>
                  <a:pt x="77216" y="9409"/>
                </a:lnTo>
                <a:lnTo>
                  <a:pt x="77216" y="9409"/>
                </a:lnTo>
                <a:lnTo>
                  <a:pt x="78341" y="8898"/>
                </a:lnTo>
                <a:lnTo>
                  <a:pt x="76500" y="8898"/>
                </a:lnTo>
                <a:lnTo>
                  <a:pt x="77011" y="8591"/>
                </a:lnTo>
                <a:lnTo>
                  <a:pt x="75886" y="9000"/>
                </a:lnTo>
                <a:lnTo>
                  <a:pt x="76398" y="8693"/>
                </a:lnTo>
                <a:lnTo>
                  <a:pt x="76091" y="8693"/>
                </a:lnTo>
                <a:lnTo>
                  <a:pt x="76807" y="8386"/>
                </a:lnTo>
                <a:lnTo>
                  <a:pt x="76807" y="8386"/>
                </a:lnTo>
                <a:lnTo>
                  <a:pt x="75580" y="8591"/>
                </a:lnTo>
                <a:lnTo>
                  <a:pt x="75580" y="8591"/>
                </a:lnTo>
                <a:lnTo>
                  <a:pt x="76500" y="8182"/>
                </a:lnTo>
                <a:lnTo>
                  <a:pt x="74761" y="7875"/>
                </a:lnTo>
                <a:lnTo>
                  <a:pt x="74761" y="7875"/>
                </a:lnTo>
                <a:lnTo>
                  <a:pt x="74864" y="8182"/>
                </a:lnTo>
                <a:lnTo>
                  <a:pt x="74045" y="8489"/>
                </a:lnTo>
                <a:lnTo>
                  <a:pt x="73739" y="8080"/>
                </a:lnTo>
                <a:lnTo>
                  <a:pt x="72511" y="8489"/>
                </a:lnTo>
                <a:lnTo>
                  <a:pt x="72818" y="8284"/>
                </a:lnTo>
                <a:lnTo>
                  <a:pt x="72716" y="8182"/>
                </a:lnTo>
                <a:lnTo>
                  <a:pt x="73125" y="7977"/>
                </a:lnTo>
                <a:lnTo>
                  <a:pt x="72614" y="8182"/>
                </a:lnTo>
                <a:lnTo>
                  <a:pt x="73534" y="7773"/>
                </a:lnTo>
                <a:lnTo>
                  <a:pt x="73227" y="6955"/>
                </a:lnTo>
                <a:close/>
                <a:moveTo>
                  <a:pt x="103500" y="0"/>
                </a:moveTo>
                <a:lnTo>
                  <a:pt x="103807" y="102"/>
                </a:lnTo>
                <a:lnTo>
                  <a:pt x="99205" y="205"/>
                </a:lnTo>
                <a:lnTo>
                  <a:pt x="101864" y="307"/>
                </a:lnTo>
                <a:lnTo>
                  <a:pt x="99614" y="409"/>
                </a:lnTo>
                <a:lnTo>
                  <a:pt x="100125" y="511"/>
                </a:lnTo>
                <a:lnTo>
                  <a:pt x="99818" y="818"/>
                </a:lnTo>
                <a:lnTo>
                  <a:pt x="97057" y="511"/>
                </a:lnTo>
                <a:lnTo>
                  <a:pt x="97057" y="818"/>
                </a:lnTo>
                <a:lnTo>
                  <a:pt x="94705" y="1023"/>
                </a:lnTo>
                <a:lnTo>
                  <a:pt x="94705" y="614"/>
                </a:lnTo>
                <a:lnTo>
                  <a:pt x="91841" y="818"/>
                </a:lnTo>
                <a:lnTo>
                  <a:pt x="92966" y="1227"/>
                </a:lnTo>
                <a:lnTo>
                  <a:pt x="90716" y="920"/>
                </a:lnTo>
                <a:lnTo>
                  <a:pt x="86625" y="1841"/>
                </a:lnTo>
                <a:lnTo>
                  <a:pt x="86932" y="2148"/>
                </a:lnTo>
                <a:lnTo>
                  <a:pt x="87955" y="2045"/>
                </a:lnTo>
                <a:lnTo>
                  <a:pt x="87955" y="2045"/>
                </a:lnTo>
                <a:lnTo>
                  <a:pt x="81818" y="3477"/>
                </a:lnTo>
                <a:lnTo>
                  <a:pt x="83148" y="3682"/>
                </a:lnTo>
                <a:lnTo>
                  <a:pt x="82841" y="3784"/>
                </a:lnTo>
                <a:lnTo>
                  <a:pt x="85091" y="3989"/>
                </a:lnTo>
                <a:lnTo>
                  <a:pt x="82023" y="4295"/>
                </a:lnTo>
                <a:lnTo>
                  <a:pt x="82125" y="4398"/>
                </a:lnTo>
                <a:lnTo>
                  <a:pt x="82125" y="4500"/>
                </a:lnTo>
                <a:lnTo>
                  <a:pt x="83557" y="4602"/>
                </a:lnTo>
                <a:lnTo>
                  <a:pt x="82534" y="4807"/>
                </a:lnTo>
                <a:lnTo>
                  <a:pt x="88568" y="5318"/>
                </a:lnTo>
                <a:lnTo>
                  <a:pt x="88568" y="5625"/>
                </a:lnTo>
                <a:lnTo>
                  <a:pt x="89489" y="6341"/>
                </a:lnTo>
                <a:lnTo>
                  <a:pt x="88670" y="6648"/>
                </a:lnTo>
                <a:lnTo>
                  <a:pt x="89386" y="6750"/>
                </a:lnTo>
                <a:lnTo>
                  <a:pt x="89182" y="7057"/>
                </a:lnTo>
                <a:lnTo>
                  <a:pt x="89386" y="7466"/>
                </a:lnTo>
                <a:lnTo>
                  <a:pt x="89386" y="7568"/>
                </a:lnTo>
                <a:lnTo>
                  <a:pt x="89591" y="7773"/>
                </a:lnTo>
                <a:lnTo>
                  <a:pt x="88977" y="7977"/>
                </a:lnTo>
                <a:lnTo>
                  <a:pt x="89080" y="8080"/>
                </a:lnTo>
                <a:lnTo>
                  <a:pt x="88773" y="8182"/>
                </a:lnTo>
                <a:lnTo>
                  <a:pt x="88773" y="8182"/>
                </a:lnTo>
                <a:lnTo>
                  <a:pt x="89386" y="8080"/>
                </a:lnTo>
                <a:lnTo>
                  <a:pt x="88568" y="8795"/>
                </a:lnTo>
                <a:lnTo>
                  <a:pt x="90102" y="8489"/>
                </a:lnTo>
                <a:lnTo>
                  <a:pt x="90102" y="8591"/>
                </a:lnTo>
                <a:lnTo>
                  <a:pt x="90205" y="8591"/>
                </a:lnTo>
                <a:lnTo>
                  <a:pt x="90205" y="8693"/>
                </a:lnTo>
                <a:lnTo>
                  <a:pt x="91023" y="8693"/>
                </a:lnTo>
                <a:lnTo>
                  <a:pt x="90000" y="9102"/>
                </a:lnTo>
                <a:lnTo>
                  <a:pt x="91227" y="9205"/>
                </a:lnTo>
                <a:lnTo>
                  <a:pt x="90716" y="9205"/>
                </a:lnTo>
                <a:lnTo>
                  <a:pt x="91023" y="9409"/>
                </a:lnTo>
                <a:lnTo>
                  <a:pt x="91227" y="9716"/>
                </a:lnTo>
                <a:lnTo>
                  <a:pt x="88875" y="9614"/>
                </a:lnTo>
                <a:lnTo>
                  <a:pt x="91330" y="10125"/>
                </a:lnTo>
                <a:lnTo>
                  <a:pt x="90511" y="10739"/>
                </a:lnTo>
                <a:lnTo>
                  <a:pt x="91023" y="10739"/>
                </a:lnTo>
                <a:lnTo>
                  <a:pt x="90511" y="10841"/>
                </a:lnTo>
                <a:lnTo>
                  <a:pt x="90205" y="11148"/>
                </a:lnTo>
                <a:lnTo>
                  <a:pt x="90511" y="11148"/>
                </a:lnTo>
                <a:lnTo>
                  <a:pt x="88568" y="11557"/>
                </a:lnTo>
                <a:lnTo>
                  <a:pt x="90102" y="11455"/>
                </a:lnTo>
                <a:lnTo>
                  <a:pt x="88057" y="12170"/>
                </a:lnTo>
                <a:lnTo>
                  <a:pt x="90102" y="11966"/>
                </a:lnTo>
                <a:lnTo>
                  <a:pt x="89898" y="12068"/>
                </a:lnTo>
                <a:lnTo>
                  <a:pt x="90205" y="12273"/>
                </a:lnTo>
                <a:lnTo>
                  <a:pt x="88261" y="12273"/>
                </a:lnTo>
                <a:lnTo>
                  <a:pt x="87955" y="12784"/>
                </a:lnTo>
                <a:lnTo>
                  <a:pt x="88773" y="12784"/>
                </a:lnTo>
                <a:lnTo>
                  <a:pt x="87648" y="13500"/>
                </a:lnTo>
                <a:lnTo>
                  <a:pt x="89489" y="12784"/>
                </a:lnTo>
                <a:lnTo>
                  <a:pt x="89489" y="12784"/>
                </a:lnTo>
                <a:lnTo>
                  <a:pt x="87750" y="13602"/>
                </a:lnTo>
                <a:lnTo>
                  <a:pt x="87852" y="13602"/>
                </a:lnTo>
                <a:lnTo>
                  <a:pt x="87750" y="14011"/>
                </a:lnTo>
                <a:lnTo>
                  <a:pt x="89182" y="13807"/>
                </a:lnTo>
                <a:lnTo>
                  <a:pt x="88261" y="14114"/>
                </a:lnTo>
                <a:lnTo>
                  <a:pt x="88057" y="15239"/>
                </a:lnTo>
                <a:lnTo>
                  <a:pt x="88773" y="14727"/>
                </a:lnTo>
                <a:lnTo>
                  <a:pt x="89080" y="14318"/>
                </a:lnTo>
                <a:lnTo>
                  <a:pt x="89489" y="15034"/>
                </a:lnTo>
                <a:lnTo>
                  <a:pt x="88466" y="15034"/>
                </a:lnTo>
                <a:lnTo>
                  <a:pt x="88364" y="15341"/>
                </a:lnTo>
                <a:lnTo>
                  <a:pt x="89080" y="15136"/>
                </a:lnTo>
                <a:lnTo>
                  <a:pt x="88977" y="15239"/>
                </a:lnTo>
                <a:lnTo>
                  <a:pt x="89182" y="15239"/>
                </a:lnTo>
                <a:lnTo>
                  <a:pt x="88261" y="15443"/>
                </a:lnTo>
                <a:lnTo>
                  <a:pt x="88568" y="16466"/>
                </a:lnTo>
                <a:lnTo>
                  <a:pt x="89080" y="16261"/>
                </a:lnTo>
                <a:lnTo>
                  <a:pt x="88568" y="16773"/>
                </a:lnTo>
                <a:lnTo>
                  <a:pt x="89386" y="17182"/>
                </a:lnTo>
                <a:lnTo>
                  <a:pt x="88977" y="17591"/>
                </a:lnTo>
                <a:lnTo>
                  <a:pt x="89386" y="18205"/>
                </a:lnTo>
                <a:lnTo>
                  <a:pt x="89795" y="18205"/>
                </a:lnTo>
                <a:lnTo>
                  <a:pt x="89386" y="18409"/>
                </a:lnTo>
                <a:lnTo>
                  <a:pt x="89795" y="18409"/>
                </a:lnTo>
                <a:lnTo>
                  <a:pt x="89795" y="18307"/>
                </a:lnTo>
                <a:lnTo>
                  <a:pt x="91227" y="18000"/>
                </a:lnTo>
                <a:lnTo>
                  <a:pt x="91023" y="18614"/>
                </a:lnTo>
                <a:lnTo>
                  <a:pt x="91943" y="18511"/>
                </a:lnTo>
                <a:lnTo>
                  <a:pt x="91943" y="18511"/>
                </a:lnTo>
                <a:lnTo>
                  <a:pt x="91330" y="18920"/>
                </a:lnTo>
                <a:lnTo>
                  <a:pt x="91330" y="18920"/>
                </a:lnTo>
                <a:lnTo>
                  <a:pt x="92148" y="18818"/>
                </a:lnTo>
                <a:lnTo>
                  <a:pt x="92148" y="19227"/>
                </a:lnTo>
                <a:lnTo>
                  <a:pt x="92455" y="19227"/>
                </a:lnTo>
                <a:lnTo>
                  <a:pt x="92250" y="19125"/>
                </a:lnTo>
                <a:lnTo>
                  <a:pt x="92966" y="18920"/>
                </a:lnTo>
                <a:lnTo>
                  <a:pt x="92455" y="18614"/>
                </a:lnTo>
                <a:lnTo>
                  <a:pt x="93375" y="18409"/>
                </a:lnTo>
                <a:lnTo>
                  <a:pt x="93989" y="17591"/>
                </a:lnTo>
                <a:lnTo>
                  <a:pt x="93784" y="17489"/>
                </a:lnTo>
                <a:lnTo>
                  <a:pt x="94091" y="17386"/>
                </a:lnTo>
                <a:lnTo>
                  <a:pt x="94295" y="16670"/>
                </a:lnTo>
                <a:lnTo>
                  <a:pt x="93784" y="16568"/>
                </a:lnTo>
                <a:lnTo>
                  <a:pt x="94807" y="16364"/>
                </a:lnTo>
                <a:lnTo>
                  <a:pt x="94500" y="16159"/>
                </a:lnTo>
                <a:lnTo>
                  <a:pt x="95830" y="15648"/>
                </a:lnTo>
                <a:lnTo>
                  <a:pt x="95830" y="15239"/>
                </a:lnTo>
                <a:lnTo>
                  <a:pt x="95216" y="15136"/>
                </a:lnTo>
                <a:lnTo>
                  <a:pt x="96136" y="15034"/>
                </a:lnTo>
                <a:lnTo>
                  <a:pt x="95830" y="14625"/>
                </a:lnTo>
                <a:lnTo>
                  <a:pt x="96955" y="14216"/>
                </a:lnTo>
                <a:lnTo>
                  <a:pt x="96545" y="14011"/>
                </a:lnTo>
                <a:lnTo>
                  <a:pt x="98489" y="13398"/>
                </a:lnTo>
                <a:lnTo>
                  <a:pt x="98182" y="13295"/>
                </a:lnTo>
                <a:lnTo>
                  <a:pt x="98795" y="13295"/>
                </a:lnTo>
                <a:lnTo>
                  <a:pt x="98386" y="13909"/>
                </a:lnTo>
                <a:lnTo>
                  <a:pt x="99205" y="13602"/>
                </a:lnTo>
                <a:lnTo>
                  <a:pt x="99307" y="13705"/>
                </a:lnTo>
                <a:lnTo>
                  <a:pt x="102580" y="11659"/>
                </a:lnTo>
                <a:lnTo>
                  <a:pt x="102682" y="11455"/>
                </a:lnTo>
                <a:lnTo>
                  <a:pt x="109125" y="10227"/>
                </a:lnTo>
                <a:lnTo>
                  <a:pt x="109023" y="10227"/>
                </a:lnTo>
                <a:lnTo>
                  <a:pt x="109636" y="10023"/>
                </a:lnTo>
                <a:lnTo>
                  <a:pt x="106159" y="10023"/>
                </a:lnTo>
                <a:lnTo>
                  <a:pt x="106977" y="9716"/>
                </a:lnTo>
                <a:lnTo>
                  <a:pt x="105239" y="9716"/>
                </a:lnTo>
                <a:lnTo>
                  <a:pt x="105852" y="9205"/>
                </a:lnTo>
                <a:lnTo>
                  <a:pt x="107386" y="9205"/>
                </a:lnTo>
                <a:lnTo>
                  <a:pt x="106773" y="8693"/>
                </a:lnTo>
                <a:lnTo>
                  <a:pt x="108409" y="9102"/>
                </a:lnTo>
                <a:lnTo>
                  <a:pt x="109023" y="9716"/>
                </a:lnTo>
                <a:lnTo>
                  <a:pt x="109636" y="9307"/>
                </a:lnTo>
                <a:lnTo>
                  <a:pt x="109636" y="9716"/>
                </a:lnTo>
                <a:lnTo>
                  <a:pt x="110148" y="9307"/>
                </a:lnTo>
                <a:lnTo>
                  <a:pt x="110148" y="8795"/>
                </a:lnTo>
                <a:lnTo>
                  <a:pt x="109739" y="9000"/>
                </a:lnTo>
                <a:lnTo>
                  <a:pt x="110148" y="8591"/>
                </a:lnTo>
                <a:lnTo>
                  <a:pt x="108205" y="8080"/>
                </a:lnTo>
                <a:lnTo>
                  <a:pt x="108511" y="7977"/>
                </a:lnTo>
                <a:lnTo>
                  <a:pt x="108307" y="7670"/>
                </a:lnTo>
                <a:lnTo>
                  <a:pt x="107284" y="7773"/>
                </a:lnTo>
                <a:lnTo>
                  <a:pt x="107284" y="7773"/>
                </a:lnTo>
                <a:lnTo>
                  <a:pt x="108211" y="7587"/>
                </a:lnTo>
                <a:lnTo>
                  <a:pt x="108211" y="7587"/>
                </a:lnTo>
                <a:lnTo>
                  <a:pt x="106875" y="7466"/>
                </a:lnTo>
                <a:lnTo>
                  <a:pt x="107489" y="7364"/>
                </a:lnTo>
                <a:lnTo>
                  <a:pt x="107080" y="7159"/>
                </a:lnTo>
                <a:lnTo>
                  <a:pt x="108716" y="7159"/>
                </a:lnTo>
                <a:lnTo>
                  <a:pt x="108307" y="6852"/>
                </a:lnTo>
                <a:lnTo>
                  <a:pt x="111375" y="7159"/>
                </a:lnTo>
                <a:lnTo>
                  <a:pt x="111068" y="6750"/>
                </a:lnTo>
                <a:lnTo>
                  <a:pt x="110352" y="6750"/>
                </a:lnTo>
                <a:lnTo>
                  <a:pt x="110352" y="6545"/>
                </a:lnTo>
                <a:lnTo>
                  <a:pt x="110659" y="6239"/>
                </a:lnTo>
                <a:lnTo>
                  <a:pt x="110557" y="6545"/>
                </a:lnTo>
                <a:lnTo>
                  <a:pt x="112295" y="6443"/>
                </a:lnTo>
                <a:lnTo>
                  <a:pt x="111989" y="6034"/>
                </a:lnTo>
                <a:lnTo>
                  <a:pt x="111273" y="6239"/>
                </a:lnTo>
                <a:lnTo>
                  <a:pt x="111273" y="5830"/>
                </a:lnTo>
                <a:lnTo>
                  <a:pt x="110557" y="5830"/>
                </a:lnTo>
                <a:lnTo>
                  <a:pt x="111784" y="5727"/>
                </a:lnTo>
                <a:lnTo>
                  <a:pt x="112091" y="5830"/>
                </a:lnTo>
                <a:lnTo>
                  <a:pt x="112193" y="5011"/>
                </a:lnTo>
                <a:lnTo>
                  <a:pt x="111375" y="4909"/>
                </a:lnTo>
                <a:lnTo>
                  <a:pt x="111068" y="4705"/>
                </a:lnTo>
                <a:lnTo>
                  <a:pt x="110659" y="4602"/>
                </a:lnTo>
                <a:lnTo>
                  <a:pt x="113011" y="4500"/>
                </a:lnTo>
                <a:lnTo>
                  <a:pt x="113216" y="4091"/>
                </a:lnTo>
                <a:lnTo>
                  <a:pt x="111989" y="3886"/>
                </a:lnTo>
                <a:lnTo>
                  <a:pt x="112807" y="3886"/>
                </a:lnTo>
                <a:lnTo>
                  <a:pt x="111580" y="3784"/>
                </a:lnTo>
                <a:lnTo>
                  <a:pt x="112091" y="3170"/>
                </a:lnTo>
                <a:lnTo>
                  <a:pt x="111989" y="3068"/>
                </a:lnTo>
                <a:lnTo>
                  <a:pt x="113114" y="2557"/>
                </a:lnTo>
                <a:lnTo>
                  <a:pt x="112909" y="2352"/>
                </a:lnTo>
                <a:lnTo>
                  <a:pt x="113216" y="1943"/>
                </a:lnTo>
                <a:lnTo>
                  <a:pt x="115261" y="1841"/>
                </a:lnTo>
                <a:lnTo>
                  <a:pt x="114750" y="1739"/>
                </a:lnTo>
                <a:lnTo>
                  <a:pt x="116284" y="1534"/>
                </a:lnTo>
                <a:lnTo>
                  <a:pt x="116080" y="1432"/>
                </a:lnTo>
                <a:lnTo>
                  <a:pt x="117818" y="1125"/>
                </a:lnTo>
                <a:lnTo>
                  <a:pt x="111273" y="1636"/>
                </a:lnTo>
                <a:lnTo>
                  <a:pt x="111273" y="1636"/>
                </a:lnTo>
                <a:lnTo>
                  <a:pt x="112398" y="1125"/>
                </a:lnTo>
                <a:lnTo>
                  <a:pt x="107898" y="818"/>
                </a:lnTo>
                <a:lnTo>
                  <a:pt x="112500" y="409"/>
                </a:lnTo>
                <a:lnTo>
                  <a:pt x="106977" y="205"/>
                </a:lnTo>
                <a:lnTo>
                  <a:pt x="110352" y="0"/>
                </a:lnTo>
                <a:close/>
                <a:moveTo>
                  <a:pt x="5114" y="22807"/>
                </a:moveTo>
                <a:lnTo>
                  <a:pt x="5069" y="22823"/>
                </a:lnTo>
                <a:lnTo>
                  <a:pt x="5069" y="22823"/>
                </a:lnTo>
                <a:lnTo>
                  <a:pt x="5011" y="22909"/>
                </a:lnTo>
                <a:lnTo>
                  <a:pt x="5114" y="22807"/>
                </a:lnTo>
                <a:close/>
                <a:moveTo>
                  <a:pt x="133057" y="23011"/>
                </a:moveTo>
                <a:lnTo>
                  <a:pt x="132955" y="23216"/>
                </a:lnTo>
                <a:lnTo>
                  <a:pt x="132443" y="23216"/>
                </a:lnTo>
                <a:lnTo>
                  <a:pt x="132955" y="23727"/>
                </a:lnTo>
                <a:lnTo>
                  <a:pt x="133261" y="23727"/>
                </a:lnTo>
                <a:lnTo>
                  <a:pt x="133568" y="23216"/>
                </a:lnTo>
                <a:lnTo>
                  <a:pt x="133057" y="23011"/>
                </a:lnTo>
                <a:close/>
                <a:moveTo>
                  <a:pt x="1125" y="23625"/>
                </a:moveTo>
                <a:lnTo>
                  <a:pt x="102" y="24034"/>
                </a:lnTo>
                <a:lnTo>
                  <a:pt x="1120" y="23634"/>
                </a:lnTo>
                <a:lnTo>
                  <a:pt x="1120" y="23634"/>
                </a:lnTo>
                <a:lnTo>
                  <a:pt x="1125" y="23625"/>
                </a:lnTo>
                <a:close/>
                <a:moveTo>
                  <a:pt x="102" y="24034"/>
                </a:moveTo>
                <a:lnTo>
                  <a:pt x="102" y="24034"/>
                </a:lnTo>
                <a:lnTo>
                  <a:pt x="102" y="24034"/>
                </a:lnTo>
                <a:close/>
                <a:moveTo>
                  <a:pt x="138170" y="24136"/>
                </a:moveTo>
                <a:lnTo>
                  <a:pt x="138375" y="24239"/>
                </a:lnTo>
                <a:lnTo>
                  <a:pt x="138477" y="24239"/>
                </a:lnTo>
                <a:lnTo>
                  <a:pt x="138170" y="24136"/>
                </a:lnTo>
                <a:close/>
                <a:moveTo>
                  <a:pt x="118534" y="23523"/>
                </a:moveTo>
                <a:lnTo>
                  <a:pt x="118636" y="23625"/>
                </a:lnTo>
                <a:lnTo>
                  <a:pt x="118330" y="23932"/>
                </a:lnTo>
                <a:lnTo>
                  <a:pt x="118330" y="23727"/>
                </a:lnTo>
                <a:lnTo>
                  <a:pt x="117818" y="23830"/>
                </a:lnTo>
                <a:lnTo>
                  <a:pt x="117511" y="24239"/>
                </a:lnTo>
                <a:lnTo>
                  <a:pt x="117920" y="24239"/>
                </a:lnTo>
                <a:lnTo>
                  <a:pt x="117614" y="24648"/>
                </a:lnTo>
                <a:lnTo>
                  <a:pt x="116489" y="24750"/>
                </a:lnTo>
                <a:lnTo>
                  <a:pt x="116591" y="24852"/>
                </a:lnTo>
                <a:lnTo>
                  <a:pt x="116591" y="25057"/>
                </a:lnTo>
                <a:lnTo>
                  <a:pt x="116795" y="24955"/>
                </a:lnTo>
                <a:lnTo>
                  <a:pt x="116693" y="25261"/>
                </a:lnTo>
                <a:lnTo>
                  <a:pt x="116386" y="25364"/>
                </a:lnTo>
                <a:lnTo>
                  <a:pt x="116386" y="25466"/>
                </a:lnTo>
                <a:lnTo>
                  <a:pt x="116591" y="25466"/>
                </a:lnTo>
                <a:lnTo>
                  <a:pt x="116591" y="25568"/>
                </a:lnTo>
                <a:lnTo>
                  <a:pt x="117307" y="25670"/>
                </a:lnTo>
                <a:lnTo>
                  <a:pt x="116489" y="26284"/>
                </a:lnTo>
                <a:lnTo>
                  <a:pt x="116489" y="26284"/>
                </a:lnTo>
                <a:lnTo>
                  <a:pt x="117409" y="26182"/>
                </a:lnTo>
                <a:lnTo>
                  <a:pt x="116489" y="26489"/>
                </a:lnTo>
                <a:lnTo>
                  <a:pt x="116591" y="26591"/>
                </a:lnTo>
                <a:lnTo>
                  <a:pt x="116080" y="26693"/>
                </a:lnTo>
                <a:lnTo>
                  <a:pt x="116489" y="26693"/>
                </a:lnTo>
                <a:lnTo>
                  <a:pt x="116080" y="27000"/>
                </a:lnTo>
                <a:lnTo>
                  <a:pt x="116693" y="27000"/>
                </a:lnTo>
                <a:lnTo>
                  <a:pt x="116284" y="27205"/>
                </a:lnTo>
                <a:lnTo>
                  <a:pt x="116284" y="27205"/>
                </a:lnTo>
                <a:lnTo>
                  <a:pt x="116693" y="27102"/>
                </a:lnTo>
                <a:lnTo>
                  <a:pt x="116489" y="27307"/>
                </a:lnTo>
                <a:lnTo>
                  <a:pt x="119250" y="26591"/>
                </a:lnTo>
                <a:lnTo>
                  <a:pt x="119148" y="26489"/>
                </a:lnTo>
                <a:lnTo>
                  <a:pt x="119455" y="24852"/>
                </a:lnTo>
                <a:lnTo>
                  <a:pt x="119352" y="24750"/>
                </a:lnTo>
                <a:lnTo>
                  <a:pt x="119966" y="24545"/>
                </a:lnTo>
                <a:lnTo>
                  <a:pt x="119864" y="24341"/>
                </a:lnTo>
                <a:lnTo>
                  <a:pt x="119659" y="24239"/>
                </a:lnTo>
                <a:lnTo>
                  <a:pt x="119455" y="23727"/>
                </a:lnTo>
                <a:lnTo>
                  <a:pt x="118636" y="23830"/>
                </a:lnTo>
                <a:lnTo>
                  <a:pt x="118841" y="23625"/>
                </a:lnTo>
                <a:lnTo>
                  <a:pt x="118534" y="23523"/>
                </a:lnTo>
                <a:close/>
                <a:moveTo>
                  <a:pt x="121398" y="20455"/>
                </a:moveTo>
                <a:lnTo>
                  <a:pt x="120477" y="20761"/>
                </a:lnTo>
                <a:lnTo>
                  <a:pt x="119966" y="21682"/>
                </a:lnTo>
                <a:lnTo>
                  <a:pt x="119761" y="22091"/>
                </a:lnTo>
                <a:lnTo>
                  <a:pt x="119864" y="22091"/>
                </a:lnTo>
                <a:lnTo>
                  <a:pt x="119557" y="22295"/>
                </a:lnTo>
                <a:lnTo>
                  <a:pt x="120273" y="22193"/>
                </a:lnTo>
                <a:lnTo>
                  <a:pt x="119966" y="23523"/>
                </a:lnTo>
                <a:lnTo>
                  <a:pt x="120170" y="23011"/>
                </a:lnTo>
                <a:lnTo>
                  <a:pt x="120580" y="22807"/>
                </a:lnTo>
                <a:lnTo>
                  <a:pt x="120682" y="23011"/>
                </a:lnTo>
                <a:lnTo>
                  <a:pt x="120375" y="24239"/>
                </a:lnTo>
                <a:lnTo>
                  <a:pt x="121807" y="23932"/>
                </a:lnTo>
                <a:lnTo>
                  <a:pt x="122011" y="25568"/>
                </a:lnTo>
                <a:lnTo>
                  <a:pt x="120580" y="26080"/>
                </a:lnTo>
                <a:lnTo>
                  <a:pt x="120580" y="26080"/>
                </a:lnTo>
                <a:lnTo>
                  <a:pt x="120989" y="25977"/>
                </a:lnTo>
                <a:lnTo>
                  <a:pt x="121091" y="26284"/>
                </a:lnTo>
                <a:lnTo>
                  <a:pt x="120068" y="27000"/>
                </a:lnTo>
                <a:lnTo>
                  <a:pt x="120989" y="27205"/>
                </a:lnTo>
                <a:lnTo>
                  <a:pt x="120886" y="27307"/>
                </a:lnTo>
                <a:lnTo>
                  <a:pt x="121602" y="27409"/>
                </a:lnTo>
                <a:lnTo>
                  <a:pt x="122216" y="27102"/>
                </a:lnTo>
                <a:lnTo>
                  <a:pt x="121602" y="27614"/>
                </a:lnTo>
                <a:lnTo>
                  <a:pt x="120989" y="27614"/>
                </a:lnTo>
                <a:lnTo>
                  <a:pt x="119761" y="28739"/>
                </a:lnTo>
                <a:lnTo>
                  <a:pt x="120068" y="28841"/>
                </a:lnTo>
                <a:lnTo>
                  <a:pt x="120375" y="28534"/>
                </a:lnTo>
                <a:lnTo>
                  <a:pt x="121091" y="28534"/>
                </a:lnTo>
                <a:lnTo>
                  <a:pt x="121807" y="28125"/>
                </a:lnTo>
                <a:lnTo>
                  <a:pt x="122625" y="28227"/>
                </a:lnTo>
                <a:lnTo>
                  <a:pt x="122523" y="28125"/>
                </a:lnTo>
                <a:lnTo>
                  <a:pt x="123136" y="28023"/>
                </a:lnTo>
                <a:lnTo>
                  <a:pt x="123034" y="27920"/>
                </a:lnTo>
                <a:lnTo>
                  <a:pt x="124773" y="27920"/>
                </a:lnTo>
                <a:lnTo>
                  <a:pt x="125182" y="27409"/>
                </a:lnTo>
                <a:lnTo>
                  <a:pt x="124466" y="27409"/>
                </a:lnTo>
                <a:lnTo>
                  <a:pt x="125080" y="26898"/>
                </a:lnTo>
                <a:lnTo>
                  <a:pt x="125284" y="25977"/>
                </a:lnTo>
                <a:lnTo>
                  <a:pt x="124159" y="25977"/>
                </a:lnTo>
                <a:lnTo>
                  <a:pt x="123648" y="25159"/>
                </a:lnTo>
                <a:lnTo>
                  <a:pt x="124261" y="25261"/>
                </a:lnTo>
                <a:lnTo>
                  <a:pt x="124261" y="25261"/>
                </a:lnTo>
                <a:lnTo>
                  <a:pt x="124057" y="24750"/>
                </a:lnTo>
                <a:lnTo>
                  <a:pt x="123239" y="24239"/>
                </a:lnTo>
                <a:lnTo>
                  <a:pt x="122932" y="23420"/>
                </a:lnTo>
                <a:lnTo>
                  <a:pt x="121295" y="22807"/>
                </a:lnTo>
                <a:lnTo>
                  <a:pt x="122011" y="22705"/>
                </a:lnTo>
                <a:lnTo>
                  <a:pt x="121705" y="22602"/>
                </a:lnTo>
                <a:lnTo>
                  <a:pt x="122318" y="22295"/>
                </a:lnTo>
                <a:lnTo>
                  <a:pt x="122830" y="21580"/>
                </a:lnTo>
                <a:lnTo>
                  <a:pt x="121091" y="21375"/>
                </a:lnTo>
                <a:lnTo>
                  <a:pt x="121295" y="21170"/>
                </a:lnTo>
                <a:lnTo>
                  <a:pt x="121193" y="21170"/>
                </a:lnTo>
                <a:lnTo>
                  <a:pt x="121807" y="20659"/>
                </a:lnTo>
                <a:lnTo>
                  <a:pt x="121398" y="20455"/>
                </a:lnTo>
                <a:close/>
                <a:moveTo>
                  <a:pt x="23830" y="27920"/>
                </a:moveTo>
                <a:lnTo>
                  <a:pt x="23523" y="28330"/>
                </a:lnTo>
                <a:lnTo>
                  <a:pt x="24034" y="28227"/>
                </a:lnTo>
                <a:lnTo>
                  <a:pt x="23932" y="28432"/>
                </a:lnTo>
                <a:lnTo>
                  <a:pt x="23523" y="28534"/>
                </a:lnTo>
                <a:lnTo>
                  <a:pt x="23625" y="28534"/>
                </a:lnTo>
                <a:lnTo>
                  <a:pt x="23420" y="28739"/>
                </a:lnTo>
                <a:lnTo>
                  <a:pt x="23830" y="28739"/>
                </a:lnTo>
                <a:lnTo>
                  <a:pt x="23932" y="28636"/>
                </a:lnTo>
                <a:lnTo>
                  <a:pt x="24034" y="28943"/>
                </a:lnTo>
                <a:lnTo>
                  <a:pt x="24443" y="29148"/>
                </a:lnTo>
                <a:lnTo>
                  <a:pt x="24034" y="29455"/>
                </a:lnTo>
                <a:lnTo>
                  <a:pt x="24443" y="29455"/>
                </a:lnTo>
                <a:lnTo>
                  <a:pt x="24341" y="29557"/>
                </a:lnTo>
                <a:lnTo>
                  <a:pt x="24545" y="29659"/>
                </a:lnTo>
                <a:lnTo>
                  <a:pt x="24341" y="29761"/>
                </a:lnTo>
                <a:lnTo>
                  <a:pt x="25261" y="29557"/>
                </a:lnTo>
                <a:lnTo>
                  <a:pt x="25057" y="30273"/>
                </a:lnTo>
                <a:lnTo>
                  <a:pt x="25057" y="30273"/>
                </a:lnTo>
                <a:lnTo>
                  <a:pt x="25875" y="30170"/>
                </a:lnTo>
                <a:lnTo>
                  <a:pt x="25466" y="28534"/>
                </a:lnTo>
                <a:lnTo>
                  <a:pt x="23830" y="27920"/>
                </a:lnTo>
                <a:close/>
                <a:moveTo>
                  <a:pt x="25875" y="30170"/>
                </a:moveTo>
                <a:lnTo>
                  <a:pt x="25875" y="30273"/>
                </a:lnTo>
                <a:lnTo>
                  <a:pt x="25977" y="30170"/>
                </a:lnTo>
                <a:close/>
                <a:moveTo>
                  <a:pt x="72102" y="30989"/>
                </a:moveTo>
                <a:lnTo>
                  <a:pt x="72146" y="31003"/>
                </a:lnTo>
                <a:lnTo>
                  <a:pt x="72146" y="31003"/>
                </a:lnTo>
                <a:lnTo>
                  <a:pt x="72205" y="30989"/>
                </a:lnTo>
                <a:close/>
                <a:moveTo>
                  <a:pt x="25568" y="31398"/>
                </a:moveTo>
                <a:lnTo>
                  <a:pt x="25364" y="31500"/>
                </a:lnTo>
                <a:lnTo>
                  <a:pt x="25364" y="31500"/>
                </a:lnTo>
                <a:lnTo>
                  <a:pt x="25466" y="31398"/>
                </a:lnTo>
                <a:close/>
                <a:moveTo>
                  <a:pt x="80386" y="31500"/>
                </a:moveTo>
                <a:lnTo>
                  <a:pt x="80386" y="31500"/>
                </a:lnTo>
                <a:lnTo>
                  <a:pt x="80386" y="31500"/>
                </a:lnTo>
                <a:close/>
                <a:moveTo>
                  <a:pt x="80693" y="27307"/>
                </a:moveTo>
                <a:lnTo>
                  <a:pt x="80182" y="27409"/>
                </a:lnTo>
                <a:lnTo>
                  <a:pt x="78136" y="29864"/>
                </a:lnTo>
                <a:lnTo>
                  <a:pt x="77625" y="29966"/>
                </a:lnTo>
                <a:lnTo>
                  <a:pt x="77318" y="30170"/>
                </a:lnTo>
                <a:lnTo>
                  <a:pt x="77420" y="30068"/>
                </a:lnTo>
                <a:lnTo>
                  <a:pt x="77011" y="30273"/>
                </a:lnTo>
                <a:lnTo>
                  <a:pt x="77727" y="30273"/>
                </a:lnTo>
                <a:lnTo>
                  <a:pt x="76705" y="30989"/>
                </a:lnTo>
                <a:lnTo>
                  <a:pt x="79466" y="30989"/>
                </a:lnTo>
                <a:lnTo>
                  <a:pt x="79159" y="31295"/>
                </a:lnTo>
                <a:lnTo>
                  <a:pt x="80284" y="31193"/>
                </a:lnTo>
                <a:lnTo>
                  <a:pt x="79261" y="32011"/>
                </a:lnTo>
                <a:lnTo>
                  <a:pt x="80489" y="31295"/>
                </a:lnTo>
                <a:lnTo>
                  <a:pt x="80386" y="31500"/>
                </a:lnTo>
                <a:lnTo>
                  <a:pt x="80795" y="30989"/>
                </a:lnTo>
                <a:lnTo>
                  <a:pt x="81000" y="31398"/>
                </a:lnTo>
                <a:lnTo>
                  <a:pt x="80591" y="32011"/>
                </a:lnTo>
                <a:lnTo>
                  <a:pt x="81102" y="31705"/>
                </a:lnTo>
                <a:lnTo>
                  <a:pt x="81000" y="32216"/>
                </a:lnTo>
                <a:lnTo>
                  <a:pt x="81000" y="32216"/>
                </a:lnTo>
                <a:lnTo>
                  <a:pt x="81409" y="32114"/>
                </a:lnTo>
                <a:lnTo>
                  <a:pt x="81920" y="31091"/>
                </a:lnTo>
                <a:lnTo>
                  <a:pt x="81511" y="31398"/>
                </a:lnTo>
                <a:lnTo>
                  <a:pt x="81920" y="30682"/>
                </a:lnTo>
                <a:lnTo>
                  <a:pt x="81205" y="31193"/>
                </a:lnTo>
                <a:lnTo>
                  <a:pt x="81205" y="31193"/>
                </a:lnTo>
                <a:lnTo>
                  <a:pt x="81307" y="30784"/>
                </a:lnTo>
                <a:lnTo>
                  <a:pt x="81102" y="30784"/>
                </a:lnTo>
                <a:lnTo>
                  <a:pt x="81920" y="30170"/>
                </a:lnTo>
                <a:lnTo>
                  <a:pt x="81920" y="30170"/>
                </a:lnTo>
                <a:lnTo>
                  <a:pt x="81000" y="30477"/>
                </a:lnTo>
                <a:lnTo>
                  <a:pt x="81409" y="30170"/>
                </a:lnTo>
                <a:lnTo>
                  <a:pt x="81205" y="30068"/>
                </a:lnTo>
                <a:lnTo>
                  <a:pt x="81307" y="29966"/>
                </a:lnTo>
                <a:lnTo>
                  <a:pt x="81102" y="30068"/>
                </a:lnTo>
                <a:lnTo>
                  <a:pt x="81716" y="29557"/>
                </a:lnTo>
                <a:lnTo>
                  <a:pt x="81000" y="29455"/>
                </a:lnTo>
                <a:lnTo>
                  <a:pt x="81102" y="29250"/>
                </a:lnTo>
                <a:lnTo>
                  <a:pt x="80284" y="29761"/>
                </a:lnTo>
                <a:lnTo>
                  <a:pt x="80489" y="29250"/>
                </a:lnTo>
                <a:lnTo>
                  <a:pt x="80489" y="29250"/>
                </a:lnTo>
                <a:lnTo>
                  <a:pt x="80284" y="29455"/>
                </a:lnTo>
                <a:lnTo>
                  <a:pt x="80386" y="29352"/>
                </a:lnTo>
                <a:lnTo>
                  <a:pt x="79773" y="29352"/>
                </a:lnTo>
                <a:lnTo>
                  <a:pt x="79977" y="29148"/>
                </a:lnTo>
                <a:lnTo>
                  <a:pt x="79773" y="29250"/>
                </a:lnTo>
                <a:lnTo>
                  <a:pt x="80386" y="28841"/>
                </a:lnTo>
                <a:lnTo>
                  <a:pt x="79261" y="29250"/>
                </a:lnTo>
                <a:lnTo>
                  <a:pt x="80489" y="27716"/>
                </a:lnTo>
                <a:lnTo>
                  <a:pt x="80591" y="27511"/>
                </a:lnTo>
                <a:lnTo>
                  <a:pt x="80898" y="27307"/>
                </a:lnTo>
                <a:close/>
                <a:moveTo>
                  <a:pt x="239523" y="32216"/>
                </a:moveTo>
                <a:lnTo>
                  <a:pt x="240239" y="32830"/>
                </a:lnTo>
                <a:lnTo>
                  <a:pt x="239727" y="32318"/>
                </a:lnTo>
                <a:lnTo>
                  <a:pt x="239523" y="32216"/>
                </a:lnTo>
                <a:close/>
                <a:moveTo>
                  <a:pt x="232875" y="24443"/>
                </a:moveTo>
                <a:lnTo>
                  <a:pt x="232773" y="24648"/>
                </a:lnTo>
                <a:lnTo>
                  <a:pt x="233591" y="25159"/>
                </a:lnTo>
                <a:lnTo>
                  <a:pt x="233489" y="25261"/>
                </a:lnTo>
                <a:lnTo>
                  <a:pt x="233386" y="25364"/>
                </a:lnTo>
                <a:lnTo>
                  <a:pt x="234511" y="27102"/>
                </a:lnTo>
                <a:lnTo>
                  <a:pt x="239216" y="32932"/>
                </a:lnTo>
                <a:lnTo>
                  <a:pt x="239114" y="32114"/>
                </a:lnTo>
                <a:lnTo>
                  <a:pt x="239523" y="32216"/>
                </a:lnTo>
                <a:lnTo>
                  <a:pt x="239523" y="32216"/>
                </a:lnTo>
                <a:lnTo>
                  <a:pt x="238193" y="31091"/>
                </a:lnTo>
                <a:lnTo>
                  <a:pt x="237784" y="29557"/>
                </a:lnTo>
                <a:lnTo>
                  <a:pt x="239318" y="30170"/>
                </a:lnTo>
                <a:lnTo>
                  <a:pt x="232875" y="24443"/>
                </a:lnTo>
                <a:close/>
                <a:moveTo>
                  <a:pt x="244841" y="33341"/>
                </a:moveTo>
                <a:lnTo>
                  <a:pt x="244330" y="33443"/>
                </a:lnTo>
                <a:lnTo>
                  <a:pt x="244432" y="33648"/>
                </a:lnTo>
                <a:lnTo>
                  <a:pt x="244125" y="34364"/>
                </a:lnTo>
                <a:lnTo>
                  <a:pt x="244125" y="34466"/>
                </a:lnTo>
                <a:lnTo>
                  <a:pt x="244330" y="33955"/>
                </a:lnTo>
                <a:lnTo>
                  <a:pt x="245045" y="33545"/>
                </a:lnTo>
                <a:lnTo>
                  <a:pt x="244841" y="33341"/>
                </a:lnTo>
                <a:close/>
                <a:moveTo>
                  <a:pt x="243409" y="34466"/>
                </a:moveTo>
                <a:lnTo>
                  <a:pt x="243409" y="35080"/>
                </a:lnTo>
                <a:lnTo>
                  <a:pt x="243614" y="35284"/>
                </a:lnTo>
                <a:lnTo>
                  <a:pt x="243920" y="34466"/>
                </a:lnTo>
                <a:close/>
                <a:moveTo>
                  <a:pt x="54102" y="29864"/>
                </a:moveTo>
                <a:lnTo>
                  <a:pt x="56352" y="30886"/>
                </a:lnTo>
                <a:lnTo>
                  <a:pt x="56045" y="31193"/>
                </a:lnTo>
                <a:lnTo>
                  <a:pt x="56250" y="31602"/>
                </a:lnTo>
                <a:lnTo>
                  <a:pt x="56045" y="31807"/>
                </a:lnTo>
                <a:lnTo>
                  <a:pt x="56250" y="32011"/>
                </a:lnTo>
                <a:lnTo>
                  <a:pt x="56045" y="32114"/>
                </a:lnTo>
                <a:lnTo>
                  <a:pt x="56148" y="32114"/>
                </a:lnTo>
                <a:lnTo>
                  <a:pt x="55943" y="32318"/>
                </a:lnTo>
                <a:lnTo>
                  <a:pt x="58193" y="32727"/>
                </a:lnTo>
                <a:lnTo>
                  <a:pt x="58091" y="32830"/>
                </a:lnTo>
                <a:lnTo>
                  <a:pt x="58500" y="32830"/>
                </a:lnTo>
                <a:lnTo>
                  <a:pt x="58500" y="32932"/>
                </a:lnTo>
                <a:lnTo>
                  <a:pt x="58909" y="33239"/>
                </a:lnTo>
                <a:lnTo>
                  <a:pt x="59114" y="34057"/>
                </a:lnTo>
                <a:lnTo>
                  <a:pt x="59216" y="34057"/>
                </a:lnTo>
                <a:lnTo>
                  <a:pt x="59216" y="34159"/>
                </a:lnTo>
                <a:lnTo>
                  <a:pt x="59011" y="34057"/>
                </a:lnTo>
                <a:lnTo>
                  <a:pt x="58807" y="34364"/>
                </a:lnTo>
                <a:lnTo>
                  <a:pt x="58091" y="34261"/>
                </a:lnTo>
                <a:lnTo>
                  <a:pt x="57989" y="34159"/>
                </a:lnTo>
                <a:lnTo>
                  <a:pt x="58193" y="33955"/>
                </a:lnTo>
                <a:lnTo>
                  <a:pt x="58091" y="33955"/>
                </a:lnTo>
                <a:lnTo>
                  <a:pt x="58091" y="33648"/>
                </a:lnTo>
                <a:lnTo>
                  <a:pt x="57682" y="33648"/>
                </a:lnTo>
                <a:lnTo>
                  <a:pt x="56250" y="35898"/>
                </a:lnTo>
                <a:lnTo>
                  <a:pt x="56045" y="34875"/>
                </a:lnTo>
                <a:lnTo>
                  <a:pt x="55330" y="35182"/>
                </a:lnTo>
                <a:lnTo>
                  <a:pt x="55330" y="35182"/>
                </a:lnTo>
                <a:lnTo>
                  <a:pt x="56352" y="33750"/>
                </a:lnTo>
                <a:lnTo>
                  <a:pt x="56250" y="33443"/>
                </a:lnTo>
                <a:lnTo>
                  <a:pt x="55330" y="33136"/>
                </a:lnTo>
                <a:lnTo>
                  <a:pt x="54409" y="34159"/>
                </a:lnTo>
                <a:lnTo>
                  <a:pt x="54614" y="33648"/>
                </a:lnTo>
                <a:lnTo>
                  <a:pt x="52568" y="36818"/>
                </a:lnTo>
                <a:lnTo>
                  <a:pt x="51545" y="37125"/>
                </a:lnTo>
                <a:lnTo>
                  <a:pt x="52773" y="34364"/>
                </a:lnTo>
                <a:lnTo>
                  <a:pt x="52364" y="34364"/>
                </a:lnTo>
                <a:lnTo>
                  <a:pt x="53693" y="32932"/>
                </a:lnTo>
                <a:lnTo>
                  <a:pt x="53693" y="33136"/>
                </a:lnTo>
                <a:lnTo>
                  <a:pt x="54102" y="32932"/>
                </a:lnTo>
                <a:lnTo>
                  <a:pt x="53898" y="33239"/>
                </a:lnTo>
                <a:lnTo>
                  <a:pt x="53898" y="33239"/>
                </a:lnTo>
                <a:lnTo>
                  <a:pt x="55125" y="32727"/>
                </a:lnTo>
                <a:lnTo>
                  <a:pt x="55534" y="32932"/>
                </a:lnTo>
                <a:lnTo>
                  <a:pt x="55636" y="32830"/>
                </a:lnTo>
                <a:lnTo>
                  <a:pt x="56250" y="32830"/>
                </a:lnTo>
                <a:lnTo>
                  <a:pt x="55534" y="32318"/>
                </a:lnTo>
                <a:lnTo>
                  <a:pt x="55739" y="32114"/>
                </a:lnTo>
                <a:lnTo>
                  <a:pt x="53693" y="32318"/>
                </a:lnTo>
                <a:lnTo>
                  <a:pt x="53591" y="32011"/>
                </a:lnTo>
                <a:lnTo>
                  <a:pt x="52977" y="32011"/>
                </a:lnTo>
                <a:lnTo>
                  <a:pt x="52977" y="31602"/>
                </a:lnTo>
                <a:lnTo>
                  <a:pt x="50830" y="32216"/>
                </a:lnTo>
                <a:lnTo>
                  <a:pt x="50830" y="31909"/>
                </a:lnTo>
                <a:lnTo>
                  <a:pt x="50011" y="32011"/>
                </a:lnTo>
                <a:lnTo>
                  <a:pt x="53489" y="30273"/>
                </a:lnTo>
                <a:lnTo>
                  <a:pt x="53489" y="30273"/>
                </a:lnTo>
                <a:lnTo>
                  <a:pt x="53693" y="30068"/>
                </a:lnTo>
                <a:lnTo>
                  <a:pt x="53898" y="30068"/>
                </a:lnTo>
                <a:lnTo>
                  <a:pt x="53591" y="30375"/>
                </a:lnTo>
                <a:lnTo>
                  <a:pt x="54102" y="30068"/>
                </a:lnTo>
                <a:lnTo>
                  <a:pt x="54102" y="29864"/>
                </a:lnTo>
                <a:close/>
                <a:moveTo>
                  <a:pt x="131932" y="36000"/>
                </a:moveTo>
                <a:lnTo>
                  <a:pt x="131830" y="36205"/>
                </a:lnTo>
                <a:lnTo>
                  <a:pt x="131216" y="36511"/>
                </a:lnTo>
                <a:lnTo>
                  <a:pt x="131318" y="36614"/>
                </a:lnTo>
                <a:lnTo>
                  <a:pt x="131318" y="37023"/>
                </a:lnTo>
                <a:lnTo>
                  <a:pt x="131830" y="37432"/>
                </a:lnTo>
                <a:lnTo>
                  <a:pt x="131932" y="36000"/>
                </a:lnTo>
                <a:close/>
                <a:moveTo>
                  <a:pt x="239216" y="33443"/>
                </a:moveTo>
                <a:lnTo>
                  <a:pt x="240341" y="35693"/>
                </a:lnTo>
                <a:lnTo>
                  <a:pt x="239625" y="35591"/>
                </a:lnTo>
                <a:lnTo>
                  <a:pt x="239625" y="36205"/>
                </a:lnTo>
                <a:lnTo>
                  <a:pt x="240750" y="37432"/>
                </a:lnTo>
                <a:lnTo>
                  <a:pt x="240750" y="37125"/>
                </a:lnTo>
                <a:lnTo>
                  <a:pt x="241159" y="37125"/>
                </a:lnTo>
                <a:lnTo>
                  <a:pt x="240239" y="36614"/>
                </a:lnTo>
                <a:lnTo>
                  <a:pt x="240341" y="36307"/>
                </a:lnTo>
                <a:lnTo>
                  <a:pt x="240750" y="36511"/>
                </a:lnTo>
                <a:lnTo>
                  <a:pt x="241364" y="36409"/>
                </a:lnTo>
                <a:lnTo>
                  <a:pt x="242795" y="36920"/>
                </a:lnTo>
                <a:lnTo>
                  <a:pt x="242693" y="36409"/>
                </a:lnTo>
                <a:lnTo>
                  <a:pt x="244023" y="35489"/>
                </a:lnTo>
                <a:lnTo>
                  <a:pt x="243716" y="35591"/>
                </a:lnTo>
                <a:lnTo>
                  <a:pt x="243205" y="35284"/>
                </a:lnTo>
                <a:lnTo>
                  <a:pt x="242898" y="34568"/>
                </a:lnTo>
                <a:lnTo>
                  <a:pt x="242284" y="34875"/>
                </a:lnTo>
                <a:lnTo>
                  <a:pt x="239216" y="33443"/>
                </a:lnTo>
                <a:close/>
                <a:moveTo>
                  <a:pt x="143693" y="38659"/>
                </a:moveTo>
                <a:lnTo>
                  <a:pt x="144000" y="38864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3693" y="38659"/>
                </a:lnTo>
                <a:close/>
                <a:moveTo>
                  <a:pt x="155250" y="31602"/>
                </a:moveTo>
                <a:lnTo>
                  <a:pt x="155148" y="31705"/>
                </a:lnTo>
                <a:lnTo>
                  <a:pt x="155659" y="31705"/>
                </a:lnTo>
                <a:lnTo>
                  <a:pt x="155148" y="32011"/>
                </a:lnTo>
                <a:lnTo>
                  <a:pt x="155148" y="32216"/>
                </a:lnTo>
                <a:lnTo>
                  <a:pt x="154636" y="32216"/>
                </a:lnTo>
                <a:lnTo>
                  <a:pt x="155250" y="32727"/>
                </a:lnTo>
                <a:lnTo>
                  <a:pt x="154943" y="32932"/>
                </a:lnTo>
                <a:lnTo>
                  <a:pt x="154739" y="33341"/>
                </a:lnTo>
                <a:lnTo>
                  <a:pt x="154023" y="33443"/>
                </a:lnTo>
                <a:lnTo>
                  <a:pt x="154125" y="33545"/>
                </a:lnTo>
                <a:lnTo>
                  <a:pt x="153920" y="33648"/>
                </a:lnTo>
                <a:lnTo>
                  <a:pt x="158318" y="36205"/>
                </a:lnTo>
                <a:lnTo>
                  <a:pt x="158318" y="37636"/>
                </a:lnTo>
                <a:lnTo>
                  <a:pt x="148398" y="37636"/>
                </a:lnTo>
                <a:lnTo>
                  <a:pt x="149011" y="38148"/>
                </a:lnTo>
                <a:lnTo>
                  <a:pt x="148193" y="38352"/>
                </a:lnTo>
                <a:lnTo>
                  <a:pt x="148398" y="38455"/>
                </a:lnTo>
                <a:lnTo>
                  <a:pt x="147477" y="38557"/>
                </a:lnTo>
                <a:lnTo>
                  <a:pt x="147273" y="38455"/>
                </a:lnTo>
                <a:lnTo>
                  <a:pt x="147273" y="38455"/>
                </a:lnTo>
                <a:lnTo>
                  <a:pt x="147375" y="38557"/>
                </a:lnTo>
                <a:lnTo>
                  <a:pt x="146761" y="38455"/>
                </a:lnTo>
                <a:lnTo>
                  <a:pt x="146045" y="38864"/>
                </a:lnTo>
                <a:lnTo>
                  <a:pt x="146045" y="38864"/>
                </a:lnTo>
                <a:lnTo>
                  <a:pt x="147580" y="37841"/>
                </a:lnTo>
                <a:lnTo>
                  <a:pt x="148091" y="37943"/>
                </a:lnTo>
                <a:lnTo>
                  <a:pt x="148091" y="37943"/>
                </a:lnTo>
                <a:lnTo>
                  <a:pt x="146864" y="36409"/>
                </a:lnTo>
                <a:lnTo>
                  <a:pt x="147682" y="34364"/>
                </a:lnTo>
                <a:lnTo>
                  <a:pt x="147886" y="33955"/>
                </a:lnTo>
                <a:lnTo>
                  <a:pt x="147886" y="34159"/>
                </a:lnTo>
                <a:lnTo>
                  <a:pt x="148295" y="33545"/>
                </a:lnTo>
                <a:lnTo>
                  <a:pt x="148193" y="33239"/>
                </a:lnTo>
                <a:lnTo>
                  <a:pt x="149523" y="32011"/>
                </a:lnTo>
                <a:lnTo>
                  <a:pt x="149830" y="32114"/>
                </a:lnTo>
                <a:lnTo>
                  <a:pt x="149625" y="31602"/>
                </a:lnTo>
                <a:lnTo>
                  <a:pt x="150443" y="32216"/>
                </a:lnTo>
                <a:lnTo>
                  <a:pt x="149625" y="32318"/>
                </a:lnTo>
                <a:lnTo>
                  <a:pt x="150341" y="32727"/>
                </a:lnTo>
                <a:lnTo>
                  <a:pt x="151159" y="32727"/>
                </a:lnTo>
                <a:lnTo>
                  <a:pt x="151261" y="33034"/>
                </a:lnTo>
                <a:lnTo>
                  <a:pt x="150545" y="33443"/>
                </a:lnTo>
                <a:lnTo>
                  <a:pt x="151466" y="33852"/>
                </a:lnTo>
                <a:lnTo>
                  <a:pt x="151466" y="34364"/>
                </a:lnTo>
                <a:lnTo>
                  <a:pt x="152080" y="34364"/>
                </a:lnTo>
                <a:lnTo>
                  <a:pt x="153102" y="33750"/>
                </a:lnTo>
                <a:lnTo>
                  <a:pt x="153614" y="33852"/>
                </a:lnTo>
                <a:lnTo>
                  <a:pt x="153818" y="33443"/>
                </a:lnTo>
                <a:lnTo>
                  <a:pt x="152795" y="33443"/>
                </a:lnTo>
                <a:lnTo>
                  <a:pt x="152386" y="32830"/>
                </a:lnTo>
                <a:lnTo>
                  <a:pt x="152591" y="32420"/>
                </a:lnTo>
                <a:lnTo>
                  <a:pt x="152489" y="32727"/>
                </a:lnTo>
                <a:lnTo>
                  <a:pt x="152489" y="32727"/>
                </a:lnTo>
                <a:lnTo>
                  <a:pt x="155250" y="31602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31011" y="37943"/>
                </a:moveTo>
                <a:lnTo>
                  <a:pt x="131011" y="38250"/>
                </a:lnTo>
                <a:lnTo>
                  <a:pt x="131216" y="39580"/>
                </a:lnTo>
                <a:lnTo>
                  <a:pt x="132136" y="39682"/>
                </a:lnTo>
                <a:lnTo>
                  <a:pt x="132136" y="37943"/>
                </a:lnTo>
                <a:close/>
                <a:moveTo>
                  <a:pt x="165580" y="31807"/>
                </a:moveTo>
                <a:lnTo>
                  <a:pt x="166091" y="32011"/>
                </a:lnTo>
                <a:lnTo>
                  <a:pt x="166295" y="31909"/>
                </a:lnTo>
                <a:lnTo>
                  <a:pt x="166705" y="31909"/>
                </a:lnTo>
                <a:lnTo>
                  <a:pt x="167420" y="33545"/>
                </a:lnTo>
                <a:lnTo>
                  <a:pt x="165886" y="33545"/>
                </a:lnTo>
                <a:lnTo>
                  <a:pt x="166193" y="34364"/>
                </a:lnTo>
                <a:lnTo>
                  <a:pt x="165273" y="34568"/>
                </a:lnTo>
                <a:lnTo>
                  <a:pt x="165682" y="34670"/>
                </a:lnTo>
                <a:lnTo>
                  <a:pt x="166398" y="35693"/>
                </a:lnTo>
                <a:lnTo>
                  <a:pt x="166705" y="35795"/>
                </a:lnTo>
                <a:lnTo>
                  <a:pt x="166909" y="36000"/>
                </a:lnTo>
                <a:lnTo>
                  <a:pt x="167420" y="36102"/>
                </a:lnTo>
                <a:lnTo>
                  <a:pt x="168136" y="37739"/>
                </a:lnTo>
                <a:lnTo>
                  <a:pt x="168136" y="36818"/>
                </a:lnTo>
                <a:lnTo>
                  <a:pt x="169670" y="37841"/>
                </a:lnTo>
                <a:lnTo>
                  <a:pt x="169466" y="38250"/>
                </a:lnTo>
                <a:lnTo>
                  <a:pt x="168239" y="37841"/>
                </a:lnTo>
                <a:lnTo>
                  <a:pt x="168648" y="39068"/>
                </a:lnTo>
                <a:lnTo>
                  <a:pt x="168955" y="38864"/>
                </a:lnTo>
                <a:lnTo>
                  <a:pt x="169159" y="39273"/>
                </a:lnTo>
                <a:lnTo>
                  <a:pt x="168852" y="39273"/>
                </a:lnTo>
                <a:lnTo>
                  <a:pt x="168852" y="39580"/>
                </a:lnTo>
                <a:lnTo>
                  <a:pt x="169261" y="39682"/>
                </a:lnTo>
                <a:lnTo>
                  <a:pt x="169773" y="42034"/>
                </a:lnTo>
                <a:lnTo>
                  <a:pt x="169977" y="42034"/>
                </a:lnTo>
                <a:lnTo>
                  <a:pt x="169773" y="42136"/>
                </a:lnTo>
                <a:lnTo>
                  <a:pt x="169773" y="42034"/>
                </a:lnTo>
                <a:lnTo>
                  <a:pt x="167420" y="42136"/>
                </a:lnTo>
                <a:lnTo>
                  <a:pt x="165580" y="41114"/>
                </a:lnTo>
                <a:lnTo>
                  <a:pt x="165375" y="39682"/>
                </a:lnTo>
                <a:lnTo>
                  <a:pt x="165375" y="39682"/>
                </a:lnTo>
                <a:lnTo>
                  <a:pt x="165477" y="39886"/>
                </a:lnTo>
                <a:lnTo>
                  <a:pt x="166295" y="38659"/>
                </a:lnTo>
                <a:lnTo>
                  <a:pt x="163227" y="35693"/>
                </a:lnTo>
                <a:lnTo>
                  <a:pt x="163227" y="35080"/>
                </a:lnTo>
                <a:lnTo>
                  <a:pt x="163125" y="35386"/>
                </a:lnTo>
                <a:lnTo>
                  <a:pt x="162307" y="34261"/>
                </a:lnTo>
                <a:lnTo>
                  <a:pt x="162409" y="34057"/>
                </a:lnTo>
                <a:lnTo>
                  <a:pt x="162511" y="34057"/>
                </a:lnTo>
                <a:lnTo>
                  <a:pt x="162614" y="33136"/>
                </a:lnTo>
                <a:lnTo>
                  <a:pt x="162818" y="33239"/>
                </a:lnTo>
                <a:lnTo>
                  <a:pt x="163636" y="32932"/>
                </a:lnTo>
                <a:lnTo>
                  <a:pt x="163534" y="32727"/>
                </a:lnTo>
                <a:lnTo>
                  <a:pt x="163943" y="32523"/>
                </a:lnTo>
                <a:lnTo>
                  <a:pt x="164045" y="32420"/>
                </a:lnTo>
                <a:lnTo>
                  <a:pt x="163943" y="32318"/>
                </a:lnTo>
                <a:lnTo>
                  <a:pt x="165580" y="31807"/>
                </a:lnTo>
                <a:close/>
                <a:moveTo>
                  <a:pt x="137352" y="40602"/>
                </a:moveTo>
                <a:lnTo>
                  <a:pt x="135511" y="40807"/>
                </a:lnTo>
                <a:lnTo>
                  <a:pt x="134898" y="40705"/>
                </a:lnTo>
                <a:lnTo>
                  <a:pt x="137045" y="42239"/>
                </a:lnTo>
                <a:lnTo>
                  <a:pt x="137148" y="41932"/>
                </a:lnTo>
                <a:lnTo>
                  <a:pt x="137045" y="41625"/>
                </a:lnTo>
                <a:lnTo>
                  <a:pt x="137352" y="40602"/>
                </a:lnTo>
                <a:close/>
                <a:moveTo>
                  <a:pt x="146659" y="43670"/>
                </a:moveTo>
                <a:lnTo>
                  <a:pt x="146148" y="43875"/>
                </a:lnTo>
                <a:lnTo>
                  <a:pt x="146250" y="43875"/>
                </a:lnTo>
                <a:lnTo>
                  <a:pt x="146659" y="43670"/>
                </a:lnTo>
                <a:close/>
                <a:moveTo>
                  <a:pt x="144409" y="43364"/>
                </a:moveTo>
                <a:lnTo>
                  <a:pt x="144307" y="43466"/>
                </a:lnTo>
                <a:lnTo>
                  <a:pt x="144307" y="43773"/>
                </a:lnTo>
                <a:lnTo>
                  <a:pt x="145330" y="44080"/>
                </a:lnTo>
                <a:lnTo>
                  <a:pt x="146148" y="43875"/>
                </a:lnTo>
                <a:lnTo>
                  <a:pt x="146045" y="43670"/>
                </a:lnTo>
                <a:lnTo>
                  <a:pt x="144716" y="43568"/>
                </a:lnTo>
                <a:lnTo>
                  <a:pt x="144818" y="43466"/>
                </a:lnTo>
                <a:lnTo>
                  <a:pt x="144409" y="43364"/>
                </a:lnTo>
                <a:close/>
                <a:moveTo>
                  <a:pt x="153614" y="43364"/>
                </a:moveTo>
                <a:lnTo>
                  <a:pt x="151773" y="43977"/>
                </a:lnTo>
                <a:lnTo>
                  <a:pt x="152489" y="44489"/>
                </a:lnTo>
                <a:lnTo>
                  <a:pt x="153307" y="44080"/>
                </a:lnTo>
                <a:lnTo>
                  <a:pt x="153614" y="43466"/>
                </a:lnTo>
                <a:lnTo>
                  <a:pt x="153614" y="43364"/>
                </a:lnTo>
                <a:close/>
                <a:moveTo>
                  <a:pt x="241568" y="37534"/>
                </a:moveTo>
                <a:lnTo>
                  <a:pt x="241261" y="37636"/>
                </a:lnTo>
                <a:lnTo>
                  <a:pt x="241670" y="37739"/>
                </a:lnTo>
                <a:lnTo>
                  <a:pt x="241466" y="38045"/>
                </a:lnTo>
                <a:lnTo>
                  <a:pt x="240955" y="37636"/>
                </a:lnTo>
                <a:lnTo>
                  <a:pt x="241057" y="37943"/>
                </a:lnTo>
                <a:lnTo>
                  <a:pt x="240955" y="38148"/>
                </a:lnTo>
                <a:lnTo>
                  <a:pt x="241261" y="38864"/>
                </a:lnTo>
                <a:lnTo>
                  <a:pt x="241159" y="38864"/>
                </a:lnTo>
                <a:lnTo>
                  <a:pt x="241875" y="40807"/>
                </a:lnTo>
                <a:lnTo>
                  <a:pt x="241670" y="41114"/>
                </a:lnTo>
                <a:lnTo>
                  <a:pt x="241466" y="41727"/>
                </a:lnTo>
                <a:lnTo>
                  <a:pt x="240955" y="42136"/>
                </a:lnTo>
                <a:lnTo>
                  <a:pt x="240443" y="41932"/>
                </a:lnTo>
                <a:lnTo>
                  <a:pt x="240545" y="41420"/>
                </a:lnTo>
                <a:lnTo>
                  <a:pt x="240545" y="41420"/>
                </a:lnTo>
                <a:lnTo>
                  <a:pt x="240136" y="41727"/>
                </a:lnTo>
                <a:lnTo>
                  <a:pt x="240341" y="43261"/>
                </a:lnTo>
                <a:lnTo>
                  <a:pt x="239727" y="43466"/>
                </a:lnTo>
                <a:lnTo>
                  <a:pt x="239420" y="43364"/>
                </a:lnTo>
                <a:lnTo>
                  <a:pt x="237477" y="43977"/>
                </a:lnTo>
                <a:lnTo>
                  <a:pt x="236761" y="45102"/>
                </a:lnTo>
                <a:lnTo>
                  <a:pt x="237886" y="45205"/>
                </a:lnTo>
                <a:lnTo>
                  <a:pt x="237784" y="44795"/>
                </a:lnTo>
                <a:lnTo>
                  <a:pt x="240341" y="44489"/>
                </a:lnTo>
                <a:lnTo>
                  <a:pt x="240239" y="44795"/>
                </a:lnTo>
                <a:lnTo>
                  <a:pt x="240955" y="45614"/>
                </a:lnTo>
                <a:lnTo>
                  <a:pt x="241670" y="44795"/>
                </a:lnTo>
                <a:lnTo>
                  <a:pt x="241261" y="44080"/>
                </a:lnTo>
                <a:lnTo>
                  <a:pt x="241568" y="44386"/>
                </a:lnTo>
                <a:lnTo>
                  <a:pt x="241568" y="44182"/>
                </a:lnTo>
                <a:lnTo>
                  <a:pt x="241670" y="44489"/>
                </a:lnTo>
                <a:lnTo>
                  <a:pt x="242693" y="44489"/>
                </a:lnTo>
                <a:lnTo>
                  <a:pt x="243102" y="43977"/>
                </a:lnTo>
                <a:lnTo>
                  <a:pt x="243307" y="43977"/>
                </a:lnTo>
                <a:lnTo>
                  <a:pt x="243409" y="43773"/>
                </a:lnTo>
                <a:lnTo>
                  <a:pt x="243614" y="43773"/>
                </a:lnTo>
                <a:lnTo>
                  <a:pt x="243511" y="43364"/>
                </a:lnTo>
                <a:lnTo>
                  <a:pt x="243818" y="43466"/>
                </a:lnTo>
                <a:lnTo>
                  <a:pt x="243818" y="43773"/>
                </a:lnTo>
                <a:lnTo>
                  <a:pt x="244023" y="44182"/>
                </a:lnTo>
                <a:lnTo>
                  <a:pt x="244432" y="43261"/>
                </a:lnTo>
                <a:lnTo>
                  <a:pt x="244023" y="42852"/>
                </a:lnTo>
                <a:lnTo>
                  <a:pt x="243205" y="40602"/>
                </a:lnTo>
                <a:lnTo>
                  <a:pt x="243511" y="40500"/>
                </a:lnTo>
                <a:lnTo>
                  <a:pt x="243409" y="39886"/>
                </a:lnTo>
                <a:lnTo>
                  <a:pt x="243409" y="39784"/>
                </a:lnTo>
                <a:lnTo>
                  <a:pt x="241568" y="37534"/>
                </a:lnTo>
                <a:close/>
                <a:moveTo>
                  <a:pt x="238909" y="44795"/>
                </a:moveTo>
                <a:lnTo>
                  <a:pt x="238807" y="45102"/>
                </a:lnTo>
                <a:lnTo>
                  <a:pt x="238398" y="45000"/>
                </a:lnTo>
                <a:lnTo>
                  <a:pt x="238295" y="45307"/>
                </a:lnTo>
                <a:lnTo>
                  <a:pt x="237989" y="45716"/>
                </a:lnTo>
                <a:lnTo>
                  <a:pt x="238398" y="45920"/>
                </a:lnTo>
                <a:lnTo>
                  <a:pt x="238705" y="46330"/>
                </a:lnTo>
                <a:lnTo>
                  <a:pt x="239523" y="45614"/>
                </a:lnTo>
                <a:lnTo>
                  <a:pt x="239830" y="45818"/>
                </a:lnTo>
                <a:lnTo>
                  <a:pt x="240034" y="45307"/>
                </a:lnTo>
                <a:lnTo>
                  <a:pt x="239625" y="44795"/>
                </a:lnTo>
                <a:close/>
                <a:moveTo>
                  <a:pt x="151875" y="47659"/>
                </a:moveTo>
                <a:lnTo>
                  <a:pt x="151773" y="47761"/>
                </a:lnTo>
                <a:lnTo>
                  <a:pt x="152080" y="47864"/>
                </a:lnTo>
                <a:lnTo>
                  <a:pt x="151875" y="47659"/>
                </a:lnTo>
                <a:close/>
                <a:moveTo>
                  <a:pt x="236455" y="45307"/>
                </a:moveTo>
                <a:lnTo>
                  <a:pt x="236045" y="45614"/>
                </a:lnTo>
                <a:lnTo>
                  <a:pt x="236045" y="45818"/>
                </a:lnTo>
                <a:lnTo>
                  <a:pt x="235943" y="45716"/>
                </a:lnTo>
                <a:lnTo>
                  <a:pt x="236352" y="46227"/>
                </a:lnTo>
                <a:lnTo>
                  <a:pt x="236045" y="46023"/>
                </a:lnTo>
                <a:lnTo>
                  <a:pt x="236352" y="46534"/>
                </a:lnTo>
                <a:lnTo>
                  <a:pt x="236659" y="46227"/>
                </a:lnTo>
                <a:lnTo>
                  <a:pt x="236455" y="46023"/>
                </a:lnTo>
                <a:lnTo>
                  <a:pt x="236659" y="46125"/>
                </a:lnTo>
                <a:lnTo>
                  <a:pt x="236966" y="46534"/>
                </a:lnTo>
                <a:lnTo>
                  <a:pt x="237068" y="47761"/>
                </a:lnTo>
                <a:lnTo>
                  <a:pt x="237580" y="47966"/>
                </a:lnTo>
                <a:lnTo>
                  <a:pt x="237580" y="47455"/>
                </a:lnTo>
                <a:lnTo>
                  <a:pt x="237784" y="48170"/>
                </a:lnTo>
                <a:lnTo>
                  <a:pt x="237886" y="47966"/>
                </a:lnTo>
                <a:lnTo>
                  <a:pt x="237886" y="47761"/>
                </a:lnTo>
                <a:lnTo>
                  <a:pt x="238193" y="47761"/>
                </a:lnTo>
                <a:lnTo>
                  <a:pt x="237886" y="45818"/>
                </a:lnTo>
                <a:lnTo>
                  <a:pt x="237580" y="45818"/>
                </a:lnTo>
                <a:lnTo>
                  <a:pt x="237477" y="45409"/>
                </a:lnTo>
                <a:lnTo>
                  <a:pt x="237273" y="45511"/>
                </a:lnTo>
                <a:lnTo>
                  <a:pt x="236864" y="45307"/>
                </a:lnTo>
                <a:close/>
                <a:moveTo>
                  <a:pt x="49602" y="49398"/>
                </a:moveTo>
                <a:lnTo>
                  <a:pt x="49705" y="49500"/>
                </a:lnTo>
                <a:lnTo>
                  <a:pt x="49655" y="49401"/>
                </a:lnTo>
                <a:lnTo>
                  <a:pt x="49655" y="49401"/>
                </a:lnTo>
                <a:lnTo>
                  <a:pt x="49602" y="49398"/>
                </a:lnTo>
                <a:close/>
                <a:moveTo>
                  <a:pt x="53489" y="53386"/>
                </a:moveTo>
                <a:lnTo>
                  <a:pt x="53485" y="53390"/>
                </a:lnTo>
                <a:lnTo>
                  <a:pt x="53485" y="53390"/>
                </a:lnTo>
                <a:lnTo>
                  <a:pt x="53489" y="53489"/>
                </a:lnTo>
                <a:lnTo>
                  <a:pt x="53489" y="53386"/>
                </a:lnTo>
                <a:close/>
                <a:moveTo>
                  <a:pt x="231648" y="54102"/>
                </a:moveTo>
                <a:lnTo>
                  <a:pt x="231239" y="54205"/>
                </a:lnTo>
                <a:lnTo>
                  <a:pt x="230625" y="55739"/>
                </a:lnTo>
                <a:lnTo>
                  <a:pt x="231648" y="57477"/>
                </a:lnTo>
                <a:lnTo>
                  <a:pt x="231852" y="54511"/>
                </a:lnTo>
                <a:lnTo>
                  <a:pt x="231648" y="54102"/>
                </a:lnTo>
                <a:close/>
                <a:moveTo>
                  <a:pt x="46432" y="57886"/>
                </a:moveTo>
                <a:lnTo>
                  <a:pt x="46432" y="57989"/>
                </a:lnTo>
                <a:lnTo>
                  <a:pt x="46636" y="57886"/>
                </a:lnTo>
                <a:close/>
                <a:moveTo>
                  <a:pt x="176216" y="59114"/>
                </a:moveTo>
                <a:lnTo>
                  <a:pt x="176216" y="59114"/>
                </a:lnTo>
                <a:lnTo>
                  <a:pt x="176216" y="59114"/>
                </a:lnTo>
                <a:close/>
                <a:moveTo>
                  <a:pt x="52057" y="56250"/>
                </a:moveTo>
                <a:lnTo>
                  <a:pt x="49193" y="57170"/>
                </a:lnTo>
                <a:lnTo>
                  <a:pt x="49091" y="57375"/>
                </a:lnTo>
                <a:lnTo>
                  <a:pt x="48682" y="57580"/>
                </a:lnTo>
                <a:lnTo>
                  <a:pt x="48989" y="57477"/>
                </a:lnTo>
                <a:lnTo>
                  <a:pt x="48989" y="57682"/>
                </a:lnTo>
                <a:lnTo>
                  <a:pt x="51443" y="56761"/>
                </a:lnTo>
                <a:lnTo>
                  <a:pt x="51443" y="56761"/>
                </a:lnTo>
                <a:lnTo>
                  <a:pt x="51239" y="56966"/>
                </a:lnTo>
                <a:lnTo>
                  <a:pt x="54205" y="57886"/>
                </a:lnTo>
                <a:lnTo>
                  <a:pt x="54307" y="58500"/>
                </a:lnTo>
                <a:lnTo>
                  <a:pt x="55330" y="58807"/>
                </a:lnTo>
                <a:lnTo>
                  <a:pt x="54818" y="59625"/>
                </a:lnTo>
                <a:lnTo>
                  <a:pt x="54818" y="59625"/>
                </a:lnTo>
                <a:lnTo>
                  <a:pt x="57068" y="59420"/>
                </a:lnTo>
                <a:lnTo>
                  <a:pt x="57170" y="59523"/>
                </a:lnTo>
                <a:lnTo>
                  <a:pt x="57886" y="59420"/>
                </a:lnTo>
                <a:lnTo>
                  <a:pt x="57886" y="59114"/>
                </a:lnTo>
                <a:lnTo>
                  <a:pt x="55739" y="58091"/>
                </a:lnTo>
                <a:lnTo>
                  <a:pt x="55534" y="57886"/>
                </a:lnTo>
                <a:lnTo>
                  <a:pt x="55330" y="57784"/>
                </a:lnTo>
                <a:lnTo>
                  <a:pt x="55534" y="57784"/>
                </a:lnTo>
                <a:lnTo>
                  <a:pt x="55125" y="57580"/>
                </a:lnTo>
                <a:lnTo>
                  <a:pt x="55227" y="57682"/>
                </a:lnTo>
                <a:lnTo>
                  <a:pt x="52057" y="56250"/>
                </a:lnTo>
                <a:close/>
                <a:moveTo>
                  <a:pt x="207307" y="59625"/>
                </a:moveTo>
                <a:lnTo>
                  <a:pt x="207307" y="59625"/>
                </a:lnTo>
                <a:lnTo>
                  <a:pt x="207307" y="59625"/>
                </a:lnTo>
                <a:close/>
                <a:moveTo>
                  <a:pt x="222648" y="59420"/>
                </a:moveTo>
                <a:lnTo>
                  <a:pt x="222648" y="59523"/>
                </a:lnTo>
                <a:lnTo>
                  <a:pt x="221625" y="59727"/>
                </a:lnTo>
                <a:lnTo>
                  <a:pt x="221727" y="59727"/>
                </a:lnTo>
                <a:lnTo>
                  <a:pt x="221216" y="60341"/>
                </a:lnTo>
                <a:lnTo>
                  <a:pt x="221727" y="61159"/>
                </a:lnTo>
                <a:lnTo>
                  <a:pt x="222750" y="60852"/>
                </a:lnTo>
                <a:lnTo>
                  <a:pt x="223159" y="59932"/>
                </a:lnTo>
                <a:lnTo>
                  <a:pt x="222648" y="59420"/>
                </a:lnTo>
                <a:close/>
                <a:moveTo>
                  <a:pt x="54511" y="60955"/>
                </a:moveTo>
                <a:lnTo>
                  <a:pt x="54205" y="61057"/>
                </a:lnTo>
                <a:lnTo>
                  <a:pt x="54614" y="61670"/>
                </a:lnTo>
                <a:lnTo>
                  <a:pt x="55023" y="61773"/>
                </a:lnTo>
                <a:lnTo>
                  <a:pt x="55534" y="61568"/>
                </a:lnTo>
                <a:lnTo>
                  <a:pt x="55943" y="61568"/>
                </a:lnTo>
                <a:lnTo>
                  <a:pt x="54511" y="60955"/>
                </a:lnTo>
                <a:close/>
                <a:moveTo>
                  <a:pt x="58602" y="59727"/>
                </a:moveTo>
                <a:lnTo>
                  <a:pt x="59114" y="60034"/>
                </a:lnTo>
                <a:lnTo>
                  <a:pt x="59114" y="60443"/>
                </a:lnTo>
                <a:lnTo>
                  <a:pt x="59420" y="60955"/>
                </a:lnTo>
                <a:lnTo>
                  <a:pt x="59114" y="61057"/>
                </a:lnTo>
                <a:lnTo>
                  <a:pt x="57784" y="60852"/>
                </a:lnTo>
                <a:lnTo>
                  <a:pt x="57580" y="61159"/>
                </a:lnTo>
                <a:lnTo>
                  <a:pt x="57989" y="61466"/>
                </a:lnTo>
                <a:lnTo>
                  <a:pt x="59420" y="61261"/>
                </a:lnTo>
                <a:lnTo>
                  <a:pt x="59932" y="61568"/>
                </a:lnTo>
                <a:lnTo>
                  <a:pt x="60239" y="61875"/>
                </a:lnTo>
                <a:lnTo>
                  <a:pt x="60545" y="61261"/>
                </a:lnTo>
                <a:lnTo>
                  <a:pt x="62693" y="61261"/>
                </a:lnTo>
                <a:lnTo>
                  <a:pt x="63000" y="60750"/>
                </a:lnTo>
                <a:lnTo>
                  <a:pt x="61977" y="60341"/>
                </a:lnTo>
                <a:lnTo>
                  <a:pt x="62284" y="60239"/>
                </a:lnTo>
                <a:lnTo>
                  <a:pt x="58602" y="59727"/>
                </a:lnTo>
                <a:close/>
                <a:moveTo>
                  <a:pt x="208739" y="63614"/>
                </a:moveTo>
                <a:lnTo>
                  <a:pt x="208739" y="63614"/>
                </a:lnTo>
                <a:lnTo>
                  <a:pt x="208739" y="63614"/>
                </a:lnTo>
                <a:close/>
                <a:moveTo>
                  <a:pt x="48989" y="64227"/>
                </a:moveTo>
                <a:lnTo>
                  <a:pt x="48989" y="64330"/>
                </a:lnTo>
                <a:lnTo>
                  <a:pt x="49091" y="64432"/>
                </a:lnTo>
                <a:lnTo>
                  <a:pt x="49091" y="64432"/>
                </a:lnTo>
                <a:lnTo>
                  <a:pt x="48989" y="64227"/>
                </a:lnTo>
                <a:close/>
                <a:moveTo>
                  <a:pt x="44182" y="66375"/>
                </a:moveTo>
                <a:lnTo>
                  <a:pt x="44386" y="66477"/>
                </a:lnTo>
                <a:lnTo>
                  <a:pt x="44386" y="66477"/>
                </a:lnTo>
                <a:lnTo>
                  <a:pt x="44284" y="66375"/>
                </a:lnTo>
                <a:close/>
                <a:moveTo>
                  <a:pt x="232261" y="60955"/>
                </a:moveTo>
                <a:lnTo>
                  <a:pt x="231955" y="61670"/>
                </a:lnTo>
                <a:lnTo>
                  <a:pt x="232159" y="63511"/>
                </a:lnTo>
                <a:lnTo>
                  <a:pt x="231648" y="63307"/>
                </a:lnTo>
                <a:lnTo>
                  <a:pt x="232364" y="64943"/>
                </a:lnTo>
                <a:lnTo>
                  <a:pt x="232568" y="64739"/>
                </a:lnTo>
                <a:lnTo>
                  <a:pt x="232977" y="65148"/>
                </a:lnTo>
                <a:lnTo>
                  <a:pt x="232773" y="65864"/>
                </a:lnTo>
                <a:lnTo>
                  <a:pt x="233591" y="65966"/>
                </a:lnTo>
                <a:lnTo>
                  <a:pt x="233795" y="65659"/>
                </a:lnTo>
                <a:lnTo>
                  <a:pt x="234716" y="66375"/>
                </a:lnTo>
                <a:lnTo>
                  <a:pt x="234409" y="65761"/>
                </a:lnTo>
                <a:lnTo>
                  <a:pt x="236045" y="67091"/>
                </a:lnTo>
                <a:lnTo>
                  <a:pt x="235432" y="65966"/>
                </a:lnTo>
                <a:lnTo>
                  <a:pt x="235739" y="65864"/>
                </a:lnTo>
                <a:lnTo>
                  <a:pt x="235125" y="65659"/>
                </a:lnTo>
                <a:lnTo>
                  <a:pt x="235125" y="65864"/>
                </a:lnTo>
                <a:lnTo>
                  <a:pt x="234511" y="65352"/>
                </a:lnTo>
                <a:lnTo>
                  <a:pt x="234205" y="65455"/>
                </a:lnTo>
                <a:lnTo>
                  <a:pt x="234307" y="65659"/>
                </a:lnTo>
                <a:lnTo>
                  <a:pt x="233284" y="64330"/>
                </a:lnTo>
                <a:lnTo>
                  <a:pt x="233489" y="63511"/>
                </a:lnTo>
                <a:lnTo>
                  <a:pt x="233795" y="63205"/>
                </a:lnTo>
                <a:lnTo>
                  <a:pt x="233591" y="61159"/>
                </a:lnTo>
                <a:lnTo>
                  <a:pt x="233284" y="61261"/>
                </a:lnTo>
                <a:lnTo>
                  <a:pt x="232261" y="60955"/>
                </a:lnTo>
                <a:close/>
                <a:moveTo>
                  <a:pt x="236045" y="67091"/>
                </a:moveTo>
                <a:lnTo>
                  <a:pt x="236045" y="67091"/>
                </a:lnTo>
                <a:lnTo>
                  <a:pt x="236045" y="67091"/>
                </a:lnTo>
                <a:close/>
                <a:moveTo>
                  <a:pt x="232670" y="66170"/>
                </a:moveTo>
                <a:lnTo>
                  <a:pt x="233693" y="67398"/>
                </a:lnTo>
                <a:lnTo>
                  <a:pt x="233693" y="66580"/>
                </a:lnTo>
                <a:lnTo>
                  <a:pt x="233080" y="66170"/>
                </a:lnTo>
                <a:close/>
                <a:moveTo>
                  <a:pt x="222750" y="67705"/>
                </a:moveTo>
                <a:lnTo>
                  <a:pt x="222750" y="67705"/>
                </a:lnTo>
                <a:lnTo>
                  <a:pt x="222750" y="67705"/>
                </a:lnTo>
                <a:close/>
                <a:moveTo>
                  <a:pt x="222750" y="67705"/>
                </a:moveTo>
                <a:lnTo>
                  <a:pt x="222737" y="67743"/>
                </a:lnTo>
                <a:lnTo>
                  <a:pt x="222750" y="67807"/>
                </a:lnTo>
                <a:lnTo>
                  <a:pt x="222750" y="67705"/>
                </a:lnTo>
                <a:close/>
                <a:moveTo>
                  <a:pt x="235330" y="67091"/>
                </a:moveTo>
                <a:lnTo>
                  <a:pt x="235330" y="67807"/>
                </a:lnTo>
                <a:lnTo>
                  <a:pt x="235739" y="67602"/>
                </a:lnTo>
                <a:lnTo>
                  <a:pt x="236148" y="67909"/>
                </a:lnTo>
                <a:lnTo>
                  <a:pt x="235534" y="67193"/>
                </a:lnTo>
                <a:lnTo>
                  <a:pt x="235330" y="67091"/>
                </a:lnTo>
                <a:close/>
                <a:moveTo>
                  <a:pt x="236250" y="67091"/>
                </a:moveTo>
                <a:lnTo>
                  <a:pt x="237068" y="68420"/>
                </a:lnTo>
                <a:lnTo>
                  <a:pt x="237682" y="68625"/>
                </a:lnTo>
                <a:lnTo>
                  <a:pt x="237784" y="68625"/>
                </a:lnTo>
                <a:lnTo>
                  <a:pt x="237170" y="67295"/>
                </a:lnTo>
                <a:lnTo>
                  <a:pt x="236250" y="67091"/>
                </a:lnTo>
                <a:close/>
                <a:moveTo>
                  <a:pt x="234307" y="67807"/>
                </a:moveTo>
                <a:lnTo>
                  <a:pt x="234205" y="67909"/>
                </a:lnTo>
                <a:lnTo>
                  <a:pt x="234409" y="68011"/>
                </a:lnTo>
                <a:lnTo>
                  <a:pt x="234409" y="69341"/>
                </a:lnTo>
                <a:lnTo>
                  <a:pt x="235330" y="68420"/>
                </a:lnTo>
                <a:lnTo>
                  <a:pt x="234307" y="67807"/>
                </a:lnTo>
                <a:close/>
                <a:moveTo>
                  <a:pt x="236455" y="68216"/>
                </a:moveTo>
                <a:lnTo>
                  <a:pt x="236557" y="68625"/>
                </a:lnTo>
                <a:lnTo>
                  <a:pt x="236864" y="68932"/>
                </a:lnTo>
                <a:lnTo>
                  <a:pt x="237170" y="69750"/>
                </a:lnTo>
                <a:lnTo>
                  <a:pt x="237170" y="69341"/>
                </a:lnTo>
                <a:lnTo>
                  <a:pt x="237273" y="69545"/>
                </a:lnTo>
                <a:lnTo>
                  <a:pt x="237273" y="69443"/>
                </a:lnTo>
                <a:lnTo>
                  <a:pt x="237273" y="69136"/>
                </a:lnTo>
                <a:lnTo>
                  <a:pt x="237170" y="68932"/>
                </a:lnTo>
                <a:lnTo>
                  <a:pt x="236966" y="68318"/>
                </a:lnTo>
                <a:lnTo>
                  <a:pt x="236761" y="68420"/>
                </a:lnTo>
                <a:lnTo>
                  <a:pt x="236455" y="68216"/>
                </a:lnTo>
                <a:close/>
                <a:moveTo>
                  <a:pt x="193091" y="69852"/>
                </a:moveTo>
                <a:lnTo>
                  <a:pt x="193295" y="70261"/>
                </a:lnTo>
                <a:lnTo>
                  <a:pt x="193160" y="69965"/>
                </a:lnTo>
                <a:lnTo>
                  <a:pt x="193091" y="69852"/>
                </a:lnTo>
                <a:close/>
                <a:moveTo>
                  <a:pt x="235636" y="68830"/>
                </a:moveTo>
                <a:lnTo>
                  <a:pt x="235227" y="69034"/>
                </a:lnTo>
                <a:lnTo>
                  <a:pt x="235125" y="69239"/>
                </a:lnTo>
                <a:lnTo>
                  <a:pt x="235227" y="69648"/>
                </a:lnTo>
                <a:lnTo>
                  <a:pt x="234818" y="69955"/>
                </a:lnTo>
                <a:lnTo>
                  <a:pt x="235636" y="70670"/>
                </a:lnTo>
                <a:lnTo>
                  <a:pt x="235636" y="68830"/>
                </a:lnTo>
                <a:close/>
                <a:moveTo>
                  <a:pt x="232057" y="68420"/>
                </a:moveTo>
                <a:lnTo>
                  <a:pt x="230318" y="71284"/>
                </a:lnTo>
                <a:lnTo>
                  <a:pt x="230318" y="71386"/>
                </a:lnTo>
                <a:lnTo>
                  <a:pt x="232261" y="69341"/>
                </a:lnTo>
                <a:lnTo>
                  <a:pt x="232057" y="68420"/>
                </a:lnTo>
                <a:close/>
                <a:moveTo>
                  <a:pt x="196568" y="70159"/>
                </a:moveTo>
                <a:lnTo>
                  <a:pt x="196364" y="71795"/>
                </a:lnTo>
                <a:lnTo>
                  <a:pt x="196364" y="72000"/>
                </a:lnTo>
                <a:lnTo>
                  <a:pt x="197591" y="73739"/>
                </a:lnTo>
                <a:lnTo>
                  <a:pt x="198102" y="72102"/>
                </a:lnTo>
                <a:lnTo>
                  <a:pt x="196875" y="70261"/>
                </a:lnTo>
                <a:lnTo>
                  <a:pt x="196568" y="70159"/>
                </a:lnTo>
                <a:close/>
                <a:moveTo>
                  <a:pt x="237580" y="70261"/>
                </a:moveTo>
                <a:lnTo>
                  <a:pt x="237580" y="70773"/>
                </a:lnTo>
                <a:lnTo>
                  <a:pt x="237068" y="70977"/>
                </a:lnTo>
                <a:lnTo>
                  <a:pt x="237068" y="71182"/>
                </a:lnTo>
                <a:lnTo>
                  <a:pt x="236761" y="71182"/>
                </a:lnTo>
                <a:lnTo>
                  <a:pt x="236659" y="71591"/>
                </a:lnTo>
                <a:lnTo>
                  <a:pt x="236250" y="71795"/>
                </a:lnTo>
                <a:lnTo>
                  <a:pt x="236148" y="71182"/>
                </a:lnTo>
                <a:lnTo>
                  <a:pt x="235739" y="71284"/>
                </a:lnTo>
                <a:lnTo>
                  <a:pt x="235432" y="71693"/>
                </a:lnTo>
                <a:lnTo>
                  <a:pt x="234818" y="71898"/>
                </a:lnTo>
                <a:lnTo>
                  <a:pt x="234818" y="72818"/>
                </a:lnTo>
                <a:lnTo>
                  <a:pt x="235227" y="72000"/>
                </a:lnTo>
                <a:lnTo>
                  <a:pt x="235636" y="72102"/>
                </a:lnTo>
                <a:lnTo>
                  <a:pt x="235943" y="72409"/>
                </a:lnTo>
                <a:lnTo>
                  <a:pt x="236045" y="72000"/>
                </a:lnTo>
                <a:lnTo>
                  <a:pt x="236455" y="72205"/>
                </a:lnTo>
                <a:lnTo>
                  <a:pt x="236557" y="73125"/>
                </a:lnTo>
                <a:lnTo>
                  <a:pt x="237580" y="73943"/>
                </a:lnTo>
                <a:lnTo>
                  <a:pt x="237682" y="73841"/>
                </a:lnTo>
                <a:lnTo>
                  <a:pt x="237682" y="74045"/>
                </a:lnTo>
                <a:lnTo>
                  <a:pt x="238091" y="73841"/>
                </a:lnTo>
                <a:lnTo>
                  <a:pt x="237784" y="73227"/>
                </a:lnTo>
                <a:lnTo>
                  <a:pt x="237989" y="72614"/>
                </a:lnTo>
                <a:lnTo>
                  <a:pt x="238295" y="72818"/>
                </a:lnTo>
                <a:lnTo>
                  <a:pt x="238500" y="73534"/>
                </a:lnTo>
                <a:lnTo>
                  <a:pt x="238500" y="73023"/>
                </a:lnTo>
                <a:lnTo>
                  <a:pt x="238807" y="72614"/>
                </a:lnTo>
                <a:lnTo>
                  <a:pt x="238500" y="71284"/>
                </a:lnTo>
                <a:lnTo>
                  <a:pt x="238398" y="71182"/>
                </a:lnTo>
                <a:lnTo>
                  <a:pt x="238500" y="70977"/>
                </a:lnTo>
                <a:lnTo>
                  <a:pt x="238295" y="70466"/>
                </a:lnTo>
                <a:lnTo>
                  <a:pt x="237580" y="70261"/>
                </a:lnTo>
                <a:close/>
                <a:moveTo>
                  <a:pt x="240443" y="77727"/>
                </a:moveTo>
                <a:lnTo>
                  <a:pt x="240034" y="78545"/>
                </a:lnTo>
                <a:lnTo>
                  <a:pt x="240136" y="80284"/>
                </a:lnTo>
                <a:lnTo>
                  <a:pt x="240852" y="81000"/>
                </a:lnTo>
                <a:lnTo>
                  <a:pt x="240341" y="79568"/>
                </a:lnTo>
                <a:lnTo>
                  <a:pt x="241261" y="79773"/>
                </a:lnTo>
                <a:lnTo>
                  <a:pt x="240750" y="79057"/>
                </a:lnTo>
                <a:lnTo>
                  <a:pt x="241057" y="78852"/>
                </a:lnTo>
                <a:lnTo>
                  <a:pt x="241057" y="78545"/>
                </a:lnTo>
                <a:lnTo>
                  <a:pt x="240136" y="78955"/>
                </a:lnTo>
                <a:lnTo>
                  <a:pt x="240443" y="78648"/>
                </a:lnTo>
                <a:lnTo>
                  <a:pt x="240443" y="78341"/>
                </a:lnTo>
                <a:lnTo>
                  <a:pt x="240341" y="78136"/>
                </a:lnTo>
                <a:lnTo>
                  <a:pt x="240443" y="77727"/>
                </a:lnTo>
                <a:close/>
                <a:moveTo>
                  <a:pt x="79875" y="80284"/>
                </a:moveTo>
                <a:lnTo>
                  <a:pt x="78136" y="80591"/>
                </a:lnTo>
                <a:lnTo>
                  <a:pt x="78136" y="81511"/>
                </a:lnTo>
                <a:lnTo>
                  <a:pt x="78443" y="81818"/>
                </a:lnTo>
                <a:lnTo>
                  <a:pt x="79466" y="81511"/>
                </a:lnTo>
                <a:lnTo>
                  <a:pt x="80080" y="80693"/>
                </a:lnTo>
                <a:lnTo>
                  <a:pt x="79875" y="80284"/>
                </a:lnTo>
                <a:close/>
                <a:moveTo>
                  <a:pt x="261102" y="82636"/>
                </a:moveTo>
                <a:lnTo>
                  <a:pt x="261000" y="82841"/>
                </a:lnTo>
                <a:lnTo>
                  <a:pt x="261205" y="82943"/>
                </a:lnTo>
                <a:lnTo>
                  <a:pt x="261307" y="82943"/>
                </a:lnTo>
                <a:lnTo>
                  <a:pt x="261102" y="82636"/>
                </a:lnTo>
                <a:close/>
                <a:moveTo>
                  <a:pt x="220500" y="81818"/>
                </a:moveTo>
                <a:lnTo>
                  <a:pt x="219784" y="81920"/>
                </a:lnTo>
                <a:lnTo>
                  <a:pt x="219886" y="82227"/>
                </a:lnTo>
                <a:lnTo>
                  <a:pt x="220295" y="82534"/>
                </a:lnTo>
                <a:lnTo>
                  <a:pt x="220295" y="82841"/>
                </a:lnTo>
                <a:lnTo>
                  <a:pt x="221011" y="83148"/>
                </a:lnTo>
                <a:lnTo>
                  <a:pt x="221114" y="82636"/>
                </a:lnTo>
                <a:lnTo>
                  <a:pt x="220500" y="81818"/>
                </a:lnTo>
                <a:close/>
                <a:moveTo>
                  <a:pt x="222034" y="82636"/>
                </a:moveTo>
                <a:lnTo>
                  <a:pt x="221830" y="83045"/>
                </a:lnTo>
                <a:lnTo>
                  <a:pt x="221830" y="83352"/>
                </a:lnTo>
                <a:lnTo>
                  <a:pt x="222341" y="83148"/>
                </a:lnTo>
                <a:lnTo>
                  <a:pt x="222034" y="82636"/>
                </a:lnTo>
                <a:close/>
                <a:moveTo>
                  <a:pt x="240443" y="83352"/>
                </a:moveTo>
                <a:lnTo>
                  <a:pt x="240239" y="83659"/>
                </a:lnTo>
                <a:lnTo>
                  <a:pt x="240239" y="83659"/>
                </a:lnTo>
                <a:lnTo>
                  <a:pt x="240545" y="83352"/>
                </a:lnTo>
                <a:close/>
                <a:moveTo>
                  <a:pt x="240852" y="82943"/>
                </a:moveTo>
                <a:lnTo>
                  <a:pt x="240545" y="83352"/>
                </a:lnTo>
                <a:lnTo>
                  <a:pt x="240750" y="83557"/>
                </a:lnTo>
                <a:lnTo>
                  <a:pt x="241261" y="83455"/>
                </a:lnTo>
                <a:lnTo>
                  <a:pt x="241670" y="83557"/>
                </a:lnTo>
                <a:lnTo>
                  <a:pt x="241977" y="83455"/>
                </a:lnTo>
                <a:lnTo>
                  <a:pt x="242898" y="83966"/>
                </a:lnTo>
                <a:lnTo>
                  <a:pt x="241568" y="82943"/>
                </a:lnTo>
                <a:close/>
                <a:moveTo>
                  <a:pt x="230011" y="72818"/>
                </a:moveTo>
                <a:lnTo>
                  <a:pt x="228989" y="74250"/>
                </a:lnTo>
                <a:lnTo>
                  <a:pt x="228989" y="74761"/>
                </a:lnTo>
                <a:lnTo>
                  <a:pt x="228477" y="74966"/>
                </a:lnTo>
                <a:lnTo>
                  <a:pt x="228477" y="74864"/>
                </a:lnTo>
                <a:lnTo>
                  <a:pt x="227557" y="75375"/>
                </a:lnTo>
                <a:lnTo>
                  <a:pt x="227045" y="76398"/>
                </a:lnTo>
                <a:lnTo>
                  <a:pt x="225409" y="77216"/>
                </a:lnTo>
                <a:lnTo>
                  <a:pt x="225307" y="77420"/>
                </a:lnTo>
                <a:lnTo>
                  <a:pt x="225205" y="77523"/>
                </a:lnTo>
                <a:lnTo>
                  <a:pt x="225205" y="78648"/>
                </a:lnTo>
                <a:lnTo>
                  <a:pt x="223670" y="77932"/>
                </a:lnTo>
                <a:lnTo>
                  <a:pt x="223159" y="78750"/>
                </a:lnTo>
                <a:lnTo>
                  <a:pt x="223261" y="78750"/>
                </a:lnTo>
                <a:lnTo>
                  <a:pt x="224182" y="83045"/>
                </a:lnTo>
                <a:lnTo>
                  <a:pt x="225511" y="83045"/>
                </a:lnTo>
                <a:lnTo>
                  <a:pt x="225818" y="83659"/>
                </a:lnTo>
                <a:lnTo>
                  <a:pt x="226023" y="83455"/>
                </a:lnTo>
                <a:lnTo>
                  <a:pt x="226330" y="83557"/>
                </a:lnTo>
                <a:lnTo>
                  <a:pt x="226739" y="83045"/>
                </a:lnTo>
                <a:lnTo>
                  <a:pt x="227352" y="83557"/>
                </a:lnTo>
                <a:lnTo>
                  <a:pt x="227966" y="83352"/>
                </a:lnTo>
                <a:lnTo>
                  <a:pt x="228068" y="83557"/>
                </a:lnTo>
                <a:lnTo>
                  <a:pt x="228375" y="84273"/>
                </a:lnTo>
                <a:lnTo>
                  <a:pt x="229398" y="83659"/>
                </a:lnTo>
                <a:lnTo>
                  <a:pt x="229705" y="83250"/>
                </a:lnTo>
                <a:lnTo>
                  <a:pt x="229602" y="83045"/>
                </a:lnTo>
                <a:lnTo>
                  <a:pt x="229807" y="82739"/>
                </a:lnTo>
                <a:lnTo>
                  <a:pt x="229705" y="81920"/>
                </a:lnTo>
                <a:lnTo>
                  <a:pt x="230216" y="81102"/>
                </a:lnTo>
                <a:lnTo>
                  <a:pt x="230523" y="81102"/>
                </a:lnTo>
                <a:lnTo>
                  <a:pt x="231239" y="78955"/>
                </a:lnTo>
                <a:lnTo>
                  <a:pt x="231852" y="79159"/>
                </a:lnTo>
                <a:lnTo>
                  <a:pt x="232159" y="79159"/>
                </a:lnTo>
                <a:lnTo>
                  <a:pt x="232057" y="78955"/>
                </a:lnTo>
                <a:lnTo>
                  <a:pt x="231136" y="77932"/>
                </a:lnTo>
                <a:lnTo>
                  <a:pt x="231034" y="77114"/>
                </a:lnTo>
                <a:lnTo>
                  <a:pt x="230932" y="77011"/>
                </a:lnTo>
                <a:lnTo>
                  <a:pt x="230420" y="76295"/>
                </a:lnTo>
                <a:lnTo>
                  <a:pt x="230830" y="76193"/>
                </a:lnTo>
                <a:lnTo>
                  <a:pt x="230932" y="76091"/>
                </a:lnTo>
                <a:lnTo>
                  <a:pt x="230932" y="75580"/>
                </a:lnTo>
                <a:lnTo>
                  <a:pt x="231750" y="75580"/>
                </a:lnTo>
                <a:lnTo>
                  <a:pt x="231443" y="74864"/>
                </a:lnTo>
                <a:lnTo>
                  <a:pt x="232261" y="74761"/>
                </a:lnTo>
                <a:lnTo>
                  <a:pt x="231136" y="73841"/>
                </a:lnTo>
                <a:lnTo>
                  <a:pt x="230727" y="73943"/>
                </a:lnTo>
                <a:lnTo>
                  <a:pt x="230420" y="72920"/>
                </a:lnTo>
                <a:lnTo>
                  <a:pt x="230011" y="73227"/>
                </a:lnTo>
                <a:lnTo>
                  <a:pt x="230011" y="72818"/>
                </a:lnTo>
                <a:close/>
                <a:moveTo>
                  <a:pt x="261307" y="82943"/>
                </a:moveTo>
                <a:lnTo>
                  <a:pt x="262841" y="84989"/>
                </a:lnTo>
                <a:lnTo>
                  <a:pt x="262330" y="83761"/>
                </a:lnTo>
                <a:lnTo>
                  <a:pt x="261307" y="82943"/>
                </a:lnTo>
                <a:close/>
                <a:moveTo>
                  <a:pt x="237682" y="78239"/>
                </a:moveTo>
                <a:lnTo>
                  <a:pt x="237170" y="78852"/>
                </a:lnTo>
                <a:lnTo>
                  <a:pt x="234614" y="78955"/>
                </a:lnTo>
                <a:lnTo>
                  <a:pt x="234409" y="78750"/>
                </a:lnTo>
                <a:lnTo>
                  <a:pt x="233489" y="79057"/>
                </a:lnTo>
                <a:lnTo>
                  <a:pt x="232977" y="79875"/>
                </a:lnTo>
                <a:lnTo>
                  <a:pt x="232977" y="80080"/>
                </a:lnTo>
                <a:lnTo>
                  <a:pt x="232875" y="80182"/>
                </a:lnTo>
                <a:lnTo>
                  <a:pt x="232977" y="80898"/>
                </a:lnTo>
                <a:lnTo>
                  <a:pt x="232875" y="80693"/>
                </a:lnTo>
                <a:lnTo>
                  <a:pt x="232057" y="83455"/>
                </a:lnTo>
                <a:lnTo>
                  <a:pt x="232364" y="83659"/>
                </a:lnTo>
                <a:lnTo>
                  <a:pt x="232568" y="83864"/>
                </a:lnTo>
                <a:lnTo>
                  <a:pt x="232670" y="85909"/>
                </a:lnTo>
                <a:lnTo>
                  <a:pt x="233386" y="85807"/>
                </a:lnTo>
                <a:lnTo>
                  <a:pt x="233591" y="82841"/>
                </a:lnTo>
                <a:lnTo>
                  <a:pt x="234409" y="84784"/>
                </a:lnTo>
                <a:lnTo>
                  <a:pt x="235636" y="84375"/>
                </a:lnTo>
                <a:lnTo>
                  <a:pt x="235125" y="83761"/>
                </a:lnTo>
                <a:lnTo>
                  <a:pt x="235227" y="83148"/>
                </a:lnTo>
                <a:lnTo>
                  <a:pt x="234409" y="82023"/>
                </a:lnTo>
                <a:lnTo>
                  <a:pt x="234614" y="82023"/>
                </a:lnTo>
                <a:lnTo>
                  <a:pt x="235739" y="81000"/>
                </a:lnTo>
                <a:lnTo>
                  <a:pt x="236148" y="81102"/>
                </a:lnTo>
                <a:lnTo>
                  <a:pt x="235739" y="80693"/>
                </a:lnTo>
                <a:lnTo>
                  <a:pt x="235739" y="80795"/>
                </a:lnTo>
                <a:lnTo>
                  <a:pt x="233591" y="81205"/>
                </a:lnTo>
                <a:lnTo>
                  <a:pt x="233284" y="80693"/>
                </a:lnTo>
                <a:lnTo>
                  <a:pt x="233182" y="80182"/>
                </a:lnTo>
                <a:lnTo>
                  <a:pt x="235943" y="79568"/>
                </a:lnTo>
                <a:lnTo>
                  <a:pt x="236455" y="79773"/>
                </a:lnTo>
                <a:lnTo>
                  <a:pt x="236966" y="79670"/>
                </a:lnTo>
                <a:lnTo>
                  <a:pt x="237580" y="79057"/>
                </a:lnTo>
                <a:lnTo>
                  <a:pt x="237682" y="78239"/>
                </a:lnTo>
                <a:close/>
                <a:moveTo>
                  <a:pt x="210580" y="74659"/>
                </a:moveTo>
                <a:lnTo>
                  <a:pt x="219068" y="86114"/>
                </a:lnTo>
                <a:lnTo>
                  <a:pt x="219068" y="85705"/>
                </a:lnTo>
                <a:lnTo>
                  <a:pt x="219989" y="86011"/>
                </a:lnTo>
                <a:lnTo>
                  <a:pt x="220398" y="83250"/>
                </a:lnTo>
                <a:lnTo>
                  <a:pt x="219273" y="82636"/>
                </a:lnTo>
                <a:lnTo>
                  <a:pt x="218966" y="81102"/>
                </a:lnTo>
                <a:lnTo>
                  <a:pt x="218352" y="80898"/>
                </a:lnTo>
                <a:lnTo>
                  <a:pt x="218148" y="80489"/>
                </a:lnTo>
                <a:lnTo>
                  <a:pt x="218455" y="79977"/>
                </a:lnTo>
                <a:lnTo>
                  <a:pt x="218045" y="79466"/>
                </a:lnTo>
                <a:lnTo>
                  <a:pt x="217330" y="79773"/>
                </a:lnTo>
                <a:lnTo>
                  <a:pt x="217739" y="79568"/>
                </a:lnTo>
                <a:lnTo>
                  <a:pt x="216102" y="77830"/>
                </a:lnTo>
                <a:lnTo>
                  <a:pt x="215795" y="78034"/>
                </a:lnTo>
                <a:lnTo>
                  <a:pt x="212625" y="74659"/>
                </a:lnTo>
                <a:close/>
                <a:moveTo>
                  <a:pt x="246170" y="85602"/>
                </a:moveTo>
                <a:lnTo>
                  <a:pt x="245864" y="85909"/>
                </a:lnTo>
                <a:lnTo>
                  <a:pt x="245761" y="86216"/>
                </a:lnTo>
                <a:lnTo>
                  <a:pt x="246273" y="86523"/>
                </a:lnTo>
                <a:lnTo>
                  <a:pt x="246375" y="86011"/>
                </a:lnTo>
                <a:lnTo>
                  <a:pt x="246170" y="85602"/>
                </a:lnTo>
                <a:close/>
                <a:moveTo>
                  <a:pt x="261818" y="84375"/>
                </a:moveTo>
                <a:lnTo>
                  <a:pt x="261716" y="84886"/>
                </a:lnTo>
                <a:lnTo>
                  <a:pt x="260693" y="85705"/>
                </a:lnTo>
                <a:lnTo>
                  <a:pt x="260386" y="85705"/>
                </a:lnTo>
                <a:lnTo>
                  <a:pt x="260284" y="85193"/>
                </a:lnTo>
                <a:lnTo>
                  <a:pt x="260080" y="85705"/>
                </a:lnTo>
                <a:lnTo>
                  <a:pt x="258648" y="85909"/>
                </a:lnTo>
                <a:lnTo>
                  <a:pt x="259773" y="86523"/>
                </a:lnTo>
                <a:lnTo>
                  <a:pt x="262125" y="85500"/>
                </a:lnTo>
                <a:lnTo>
                  <a:pt x="262023" y="85295"/>
                </a:lnTo>
                <a:lnTo>
                  <a:pt x="262227" y="85193"/>
                </a:lnTo>
                <a:lnTo>
                  <a:pt x="262432" y="84477"/>
                </a:lnTo>
                <a:lnTo>
                  <a:pt x="261818" y="84375"/>
                </a:lnTo>
                <a:close/>
                <a:moveTo>
                  <a:pt x="249239" y="87852"/>
                </a:moveTo>
                <a:lnTo>
                  <a:pt x="248727" y="88670"/>
                </a:lnTo>
                <a:lnTo>
                  <a:pt x="249648" y="88466"/>
                </a:lnTo>
                <a:lnTo>
                  <a:pt x="249239" y="87852"/>
                </a:lnTo>
                <a:close/>
                <a:moveTo>
                  <a:pt x="220500" y="86216"/>
                </a:moveTo>
                <a:lnTo>
                  <a:pt x="219682" y="86932"/>
                </a:lnTo>
                <a:lnTo>
                  <a:pt x="219784" y="87136"/>
                </a:lnTo>
                <a:lnTo>
                  <a:pt x="227250" y="88875"/>
                </a:lnTo>
                <a:lnTo>
                  <a:pt x="227761" y="88977"/>
                </a:lnTo>
                <a:lnTo>
                  <a:pt x="227761" y="88057"/>
                </a:lnTo>
                <a:lnTo>
                  <a:pt x="226330" y="87648"/>
                </a:lnTo>
                <a:lnTo>
                  <a:pt x="226125" y="87136"/>
                </a:lnTo>
                <a:lnTo>
                  <a:pt x="224591" y="86727"/>
                </a:lnTo>
                <a:lnTo>
                  <a:pt x="224284" y="87136"/>
                </a:lnTo>
                <a:lnTo>
                  <a:pt x="222648" y="87034"/>
                </a:lnTo>
                <a:lnTo>
                  <a:pt x="222239" y="86523"/>
                </a:lnTo>
                <a:lnTo>
                  <a:pt x="220500" y="86216"/>
                </a:lnTo>
                <a:close/>
                <a:moveTo>
                  <a:pt x="227761" y="88364"/>
                </a:moveTo>
                <a:lnTo>
                  <a:pt x="228273" y="89080"/>
                </a:lnTo>
                <a:lnTo>
                  <a:pt x="228886" y="88670"/>
                </a:lnTo>
                <a:lnTo>
                  <a:pt x="228375" y="88364"/>
                </a:lnTo>
                <a:close/>
                <a:moveTo>
                  <a:pt x="229398" y="88568"/>
                </a:moveTo>
                <a:lnTo>
                  <a:pt x="228989" y="88977"/>
                </a:lnTo>
                <a:lnTo>
                  <a:pt x="229705" y="89182"/>
                </a:lnTo>
                <a:lnTo>
                  <a:pt x="229807" y="88670"/>
                </a:lnTo>
                <a:lnTo>
                  <a:pt x="229398" y="88568"/>
                </a:lnTo>
                <a:close/>
                <a:moveTo>
                  <a:pt x="235432" y="88466"/>
                </a:moveTo>
                <a:lnTo>
                  <a:pt x="234920" y="88875"/>
                </a:lnTo>
                <a:lnTo>
                  <a:pt x="233182" y="88568"/>
                </a:lnTo>
                <a:lnTo>
                  <a:pt x="232670" y="88670"/>
                </a:lnTo>
                <a:lnTo>
                  <a:pt x="232670" y="89182"/>
                </a:lnTo>
                <a:lnTo>
                  <a:pt x="234716" y="88977"/>
                </a:lnTo>
                <a:lnTo>
                  <a:pt x="235330" y="88773"/>
                </a:lnTo>
                <a:lnTo>
                  <a:pt x="235534" y="88466"/>
                </a:lnTo>
                <a:close/>
                <a:moveTo>
                  <a:pt x="230932" y="88364"/>
                </a:moveTo>
                <a:lnTo>
                  <a:pt x="230727" y="88568"/>
                </a:lnTo>
                <a:lnTo>
                  <a:pt x="231034" y="88977"/>
                </a:lnTo>
                <a:lnTo>
                  <a:pt x="231034" y="88977"/>
                </a:lnTo>
                <a:lnTo>
                  <a:pt x="230420" y="88670"/>
                </a:lnTo>
                <a:lnTo>
                  <a:pt x="230011" y="89386"/>
                </a:lnTo>
                <a:lnTo>
                  <a:pt x="231341" y="88977"/>
                </a:lnTo>
                <a:lnTo>
                  <a:pt x="231750" y="89080"/>
                </a:lnTo>
                <a:lnTo>
                  <a:pt x="231648" y="88977"/>
                </a:lnTo>
                <a:lnTo>
                  <a:pt x="231750" y="88977"/>
                </a:lnTo>
                <a:lnTo>
                  <a:pt x="231648" y="88670"/>
                </a:lnTo>
                <a:lnTo>
                  <a:pt x="231239" y="88568"/>
                </a:lnTo>
                <a:lnTo>
                  <a:pt x="230932" y="88364"/>
                </a:lnTo>
                <a:close/>
                <a:moveTo>
                  <a:pt x="232670" y="89591"/>
                </a:moveTo>
                <a:lnTo>
                  <a:pt x="231750" y="89898"/>
                </a:lnTo>
                <a:lnTo>
                  <a:pt x="232670" y="90409"/>
                </a:lnTo>
                <a:lnTo>
                  <a:pt x="233284" y="90205"/>
                </a:lnTo>
                <a:lnTo>
                  <a:pt x="232670" y="89591"/>
                </a:lnTo>
                <a:close/>
                <a:moveTo>
                  <a:pt x="239420" y="88670"/>
                </a:moveTo>
                <a:lnTo>
                  <a:pt x="237989" y="88773"/>
                </a:lnTo>
                <a:lnTo>
                  <a:pt x="235943" y="90102"/>
                </a:lnTo>
                <a:lnTo>
                  <a:pt x="235943" y="90511"/>
                </a:lnTo>
                <a:lnTo>
                  <a:pt x="237068" y="90102"/>
                </a:lnTo>
                <a:lnTo>
                  <a:pt x="239420" y="88670"/>
                </a:lnTo>
                <a:close/>
                <a:moveTo>
                  <a:pt x="244636" y="80386"/>
                </a:moveTo>
                <a:lnTo>
                  <a:pt x="243205" y="81409"/>
                </a:lnTo>
                <a:lnTo>
                  <a:pt x="243920" y="81614"/>
                </a:lnTo>
                <a:lnTo>
                  <a:pt x="244125" y="82125"/>
                </a:lnTo>
                <a:lnTo>
                  <a:pt x="244432" y="82330"/>
                </a:lnTo>
                <a:lnTo>
                  <a:pt x="245761" y="82227"/>
                </a:lnTo>
                <a:lnTo>
                  <a:pt x="245557" y="82739"/>
                </a:lnTo>
                <a:lnTo>
                  <a:pt x="244023" y="82943"/>
                </a:lnTo>
                <a:lnTo>
                  <a:pt x="244534" y="83250"/>
                </a:lnTo>
                <a:lnTo>
                  <a:pt x="244739" y="84068"/>
                </a:lnTo>
                <a:lnTo>
                  <a:pt x="245659" y="83148"/>
                </a:lnTo>
                <a:lnTo>
                  <a:pt x="245761" y="83966"/>
                </a:lnTo>
                <a:lnTo>
                  <a:pt x="246580" y="84068"/>
                </a:lnTo>
                <a:lnTo>
                  <a:pt x="246784" y="84580"/>
                </a:lnTo>
                <a:lnTo>
                  <a:pt x="249648" y="85909"/>
                </a:lnTo>
                <a:lnTo>
                  <a:pt x="249443" y="86011"/>
                </a:lnTo>
                <a:lnTo>
                  <a:pt x="249648" y="86011"/>
                </a:lnTo>
                <a:lnTo>
                  <a:pt x="250261" y="87443"/>
                </a:lnTo>
                <a:lnTo>
                  <a:pt x="249852" y="87545"/>
                </a:lnTo>
                <a:lnTo>
                  <a:pt x="250057" y="88057"/>
                </a:lnTo>
                <a:lnTo>
                  <a:pt x="249852" y="88466"/>
                </a:lnTo>
                <a:lnTo>
                  <a:pt x="251080" y="88159"/>
                </a:lnTo>
                <a:lnTo>
                  <a:pt x="251080" y="88670"/>
                </a:lnTo>
                <a:lnTo>
                  <a:pt x="251693" y="89386"/>
                </a:lnTo>
                <a:lnTo>
                  <a:pt x="253534" y="89386"/>
                </a:lnTo>
                <a:lnTo>
                  <a:pt x="253841" y="88977"/>
                </a:lnTo>
                <a:lnTo>
                  <a:pt x="252920" y="88466"/>
                </a:lnTo>
                <a:lnTo>
                  <a:pt x="254455" y="88261"/>
                </a:lnTo>
                <a:lnTo>
                  <a:pt x="254455" y="88159"/>
                </a:lnTo>
                <a:lnTo>
                  <a:pt x="254557" y="88159"/>
                </a:lnTo>
                <a:lnTo>
                  <a:pt x="254250" y="87750"/>
                </a:lnTo>
                <a:lnTo>
                  <a:pt x="254864" y="87955"/>
                </a:lnTo>
                <a:lnTo>
                  <a:pt x="255375" y="87852"/>
                </a:lnTo>
                <a:lnTo>
                  <a:pt x="257625" y="90307"/>
                </a:lnTo>
                <a:lnTo>
                  <a:pt x="260080" y="91023"/>
                </a:lnTo>
                <a:lnTo>
                  <a:pt x="260080" y="90716"/>
                </a:lnTo>
                <a:lnTo>
                  <a:pt x="260489" y="90614"/>
                </a:lnTo>
                <a:lnTo>
                  <a:pt x="259670" y="90307"/>
                </a:lnTo>
                <a:lnTo>
                  <a:pt x="259670" y="90102"/>
                </a:lnTo>
                <a:lnTo>
                  <a:pt x="259159" y="89386"/>
                </a:lnTo>
                <a:lnTo>
                  <a:pt x="258648" y="89386"/>
                </a:lnTo>
                <a:lnTo>
                  <a:pt x="257318" y="87034"/>
                </a:lnTo>
                <a:lnTo>
                  <a:pt x="258136" y="86932"/>
                </a:lnTo>
                <a:lnTo>
                  <a:pt x="256500" y="85705"/>
                </a:lnTo>
                <a:lnTo>
                  <a:pt x="256398" y="84989"/>
                </a:lnTo>
                <a:lnTo>
                  <a:pt x="251898" y="82636"/>
                </a:lnTo>
                <a:lnTo>
                  <a:pt x="249545" y="81716"/>
                </a:lnTo>
                <a:lnTo>
                  <a:pt x="248727" y="81920"/>
                </a:lnTo>
                <a:lnTo>
                  <a:pt x="248727" y="82125"/>
                </a:lnTo>
                <a:lnTo>
                  <a:pt x="246989" y="83455"/>
                </a:lnTo>
                <a:lnTo>
                  <a:pt x="246375" y="82636"/>
                </a:lnTo>
                <a:lnTo>
                  <a:pt x="246273" y="82943"/>
                </a:lnTo>
                <a:lnTo>
                  <a:pt x="245864" y="80795"/>
                </a:lnTo>
                <a:lnTo>
                  <a:pt x="244636" y="80386"/>
                </a:lnTo>
                <a:close/>
                <a:moveTo>
                  <a:pt x="242693" y="91534"/>
                </a:moveTo>
                <a:lnTo>
                  <a:pt x="241977" y="91636"/>
                </a:lnTo>
                <a:lnTo>
                  <a:pt x="241977" y="91841"/>
                </a:lnTo>
                <a:lnTo>
                  <a:pt x="242386" y="92352"/>
                </a:lnTo>
                <a:lnTo>
                  <a:pt x="242693" y="91534"/>
                </a:lnTo>
                <a:close/>
                <a:moveTo>
                  <a:pt x="285750" y="96648"/>
                </a:moveTo>
                <a:lnTo>
                  <a:pt x="285545" y="96750"/>
                </a:lnTo>
                <a:lnTo>
                  <a:pt x="284420" y="97159"/>
                </a:lnTo>
                <a:lnTo>
                  <a:pt x="284216" y="97261"/>
                </a:lnTo>
                <a:lnTo>
                  <a:pt x="285239" y="97261"/>
                </a:lnTo>
                <a:lnTo>
                  <a:pt x="285750" y="96648"/>
                </a:lnTo>
                <a:close/>
                <a:moveTo>
                  <a:pt x="285648" y="97057"/>
                </a:moveTo>
                <a:lnTo>
                  <a:pt x="285239" y="97261"/>
                </a:lnTo>
                <a:lnTo>
                  <a:pt x="285545" y="97261"/>
                </a:lnTo>
                <a:lnTo>
                  <a:pt x="285648" y="97057"/>
                </a:lnTo>
                <a:close/>
                <a:moveTo>
                  <a:pt x="284011" y="98080"/>
                </a:moveTo>
                <a:lnTo>
                  <a:pt x="282886" y="98591"/>
                </a:lnTo>
                <a:lnTo>
                  <a:pt x="283807" y="98693"/>
                </a:lnTo>
                <a:lnTo>
                  <a:pt x="284114" y="98386"/>
                </a:lnTo>
                <a:lnTo>
                  <a:pt x="284011" y="98080"/>
                </a:lnTo>
                <a:close/>
                <a:moveTo>
                  <a:pt x="168852" y="92761"/>
                </a:moveTo>
                <a:lnTo>
                  <a:pt x="168136" y="92864"/>
                </a:lnTo>
                <a:lnTo>
                  <a:pt x="168136" y="93682"/>
                </a:lnTo>
                <a:lnTo>
                  <a:pt x="167318" y="94295"/>
                </a:lnTo>
                <a:lnTo>
                  <a:pt x="167318" y="95114"/>
                </a:lnTo>
                <a:lnTo>
                  <a:pt x="166807" y="95420"/>
                </a:lnTo>
                <a:lnTo>
                  <a:pt x="166705" y="95318"/>
                </a:lnTo>
                <a:lnTo>
                  <a:pt x="165886" y="96341"/>
                </a:lnTo>
                <a:lnTo>
                  <a:pt x="165375" y="96239"/>
                </a:lnTo>
                <a:lnTo>
                  <a:pt x="164966" y="96443"/>
                </a:lnTo>
                <a:lnTo>
                  <a:pt x="164761" y="96443"/>
                </a:lnTo>
                <a:lnTo>
                  <a:pt x="164045" y="96955"/>
                </a:lnTo>
                <a:lnTo>
                  <a:pt x="163330" y="105955"/>
                </a:lnTo>
                <a:lnTo>
                  <a:pt x="163943" y="106261"/>
                </a:lnTo>
                <a:lnTo>
                  <a:pt x="165477" y="105852"/>
                </a:lnTo>
                <a:lnTo>
                  <a:pt x="168750" y="96034"/>
                </a:lnTo>
                <a:lnTo>
                  <a:pt x="169159" y="96341"/>
                </a:lnTo>
                <a:lnTo>
                  <a:pt x="169364" y="96136"/>
                </a:lnTo>
                <a:lnTo>
                  <a:pt x="168852" y="92761"/>
                </a:lnTo>
                <a:close/>
                <a:moveTo>
                  <a:pt x="79364" y="112500"/>
                </a:moveTo>
                <a:lnTo>
                  <a:pt x="79057" y="112807"/>
                </a:lnTo>
                <a:lnTo>
                  <a:pt x="79057" y="113011"/>
                </a:lnTo>
                <a:lnTo>
                  <a:pt x="79364" y="112500"/>
                </a:lnTo>
                <a:close/>
                <a:moveTo>
                  <a:pt x="185114" y="3784"/>
                </a:moveTo>
                <a:lnTo>
                  <a:pt x="184091" y="4398"/>
                </a:lnTo>
                <a:lnTo>
                  <a:pt x="184909" y="4705"/>
                </a:lnTo>
                <a:lnTo>
                  <a:pt x="183273" y="4705"/>
                </a:lnTo>
                <a:lnTo>
                  <a:pt x="183989" y="5011"/>
                </a:lnTo>
                <a:lnTo>
                  <a:pt x="184193" y="5318"/>
                </a:lnTo>
                <a:lnTo>
                  <a:pt x="184193" y="5318"/>
                </a:lnTo>
                <a:lnTo>
                  <a:pt x="183784" y="5011"/>
                </a:lnTo>
                <a:lnTo>
                  <a:pt x="180102" y="5114"/>
                </a:lnTo>
                <a:lnTo>
                  <a:pt x="180920" y="5216"/>
                </a:lnTo>
                <a:lnTo>
                  <a:pt x="177341" y="5727"/>
                </a:lnTo>
                <a:lnTo>
                  <a:pt x="177545" y="5932"/>
                </a:lnTo>
                <a:lnTo>
                  <a:pt x="177341" y="6239"/>
                </a:lnTo>
                <a:lnTo>
                  <a:pt x="176830" y="6136"/>
                </a:lnTo>
                <a:lnTo>
                  <a:pt x="177955" y="6443"/>
                </a:lnTo>
                <a:lnTo>
                  <a:pt x="177239" y="6443"/>
                </a:lnTo>
                <a:lnTo>
                  <a:pt x="178568" y="6852"/>
                </a:lnTo>
                <a:lnTo>
                  <a:pt x="178057" y="7057"/>
                </a:lnTo>
                <a:lnTo>
                  <a:pt x="178261" y="6852"/>
                </a:lnTo>
                <a:lnTo>
                  <a:pt x="178261" y="6852"/>
                </a:lnTo>
                <a:lnTo>
                  <a:pt x="174477" y="7057"/>
                </a:lnTo>
                <a:lnTo>
                  <a:pt x="174682" y="7466"/>
                </a:lnTo>
                <a:lnTo>
                  <a:pt x="174989" y="7568"/>
                </a:lnTo>
                <a:lnTo>
                  <a:pt x="175091" y="7773"/>
                </a:lnTo>
                <a:lnTo>
                  <a:pt x="177648" y="8795"/>
                </a:lnTo>
                <a:lnTo>
                  <a:pt x="177852" y="9205"/>
                </a:lnTo>
                <a:lnTo>
                  <a:pt x="178261" y="9511"/>
                </a:lnTo>
                <a:lnTo>
                  <a:pt x="178169" y="9789"/>
                </a:lnTo>
                <a:lnTo>
                  <a:pt x="177852" y="9409"/>
                </a:lnTo>
                <a:lnTo>
                  <a:pt x="177545" y="9716"/>
                </a:lnTo>
                <a:lnTo>
                  <a:pt x="177034" y="8591"/>
                </a:lnTo>
                <a:lnTo>
                  <a:pt x="173352" y="8182"/>
                </a:lnTo>
                <a:lnTo>
                  <a:pt x="173352" y="8182"/>
                </a:lnTo>
                <a:lnTo>
                  <a:pt x="173966" y="8489"/>
                </a:lnTo>
                <a:lnTo>
                  <a:pt x="172636" y="8489"/>
                </a:lnTo>
                <a:lnTo>
                  <a:pt x="175193" y="9205"/>
                </a:lnTo>
                <a:lnTo>
                  <a:pt x="175193" y="9205"/>
                </a:lnTo>
                <a:lnTo>
                  <a:pt x="172432" y="8898"/>
                </a:lnTo>
                <a:lnTo>
                  <a:pt x="172432" y="8693"/>
                </a:lnTo>
                <a:lnTo>
                  <a:pt x="172227" y="8591"/>
                </a:lnTo>
                <a:lnTo>
                  <a:pt x="172227" y="8182"/>
                </a:lnTo>
                <a:lnTo>
                  <a:pt x="171307" y="7670"/>
                </a:lnTo>
                <a:lnTo>
                  <a:pt x="171307" y="7670"/>
                </a:lnTo>
                <a:lnTo>
                  <a:pt x="171716" y="8284"/>
                </a:lnTo>
                <a:lnTo>
                  <a:pt x="171102" y="8898"/>
                </a:lnTo>
                <a:lnTo>
                  <a:pt x="172227" y="9511"/>
                </a:lnTo>
                <a:lnTo>
                  <a:pt x="172330" y="10330"/>
                </a:lnTo>
                <a:lnTo>
                  <a:pt x="174886" y="11148"/>
                </a:lnTo>
                <a:lnTo>
                  <a:pt x="173966" y="11045"/>
                </a:lnTo>
                <a:lnTo>
                  <a:pt x="174170" y="12068"/>
                </a:lnTo>
                <a:lnTo>
                  <a:pt x="173966" y="12375"/>
                </a:lnTo>
                <a:lnTo>
                  <a:pt x="173966" y="12580"/>
                </a:lnTo>
                <a:lnTo>
                  <a:pt x="173250" y="13398"/>
                </a:lnTo>
                <a:lnTo>
                  <a:pt x="170898" y="12886"/>
                </a:lnTo>
                <a:lnTo>
                  <a:pt x="172023" y="12886"/>
                </a:lnTo>
                <a:lnTo>
                  <a:pt x="172125" y="13091"/>
                </a:lnTo>
                <a:lnTo>
                  <a:pt x="172636" y="12989"/>
                </a:lnTo>
                <a:lnTo>
                  <a:pt x="172330" y="12784"/>
                </a:lnTo>
                <a:lnTo>
                  <a:pt x="173045" y="11761"/>
                </a:lnTo>
                <a:lnTo>
                  <a:pt x="173045" y="11352"/>
                </a:lnTo>
                <a:lnTo>
                  <a:pt x="172330" y="11045"/>
                </a:lnTo>
                <a:lnTo>
                  <a:pt x="171307" y="9920"/>
                </a:lnTo>
                <a:lnTo>
                  <a:pt x="171307" y="9716"/>
                </a:lnTo>
                <a:lnTo>
                  <a:pt x="171102" y="9307"/>
                </a:lnTo>
                <a:lnTo>
                  <a:pt x="170284" y="8898"/>
                </a:lnTo>
                <a:lnTo>
                  <a:pt x="170182" y="7875"/>
                </a:lnTo>
                <a:lnTo>
                  <a:pt x="168545" y="7670"/>
                </a:lnTo>
                <a:lnTo>
                  <a:pt x="167727" y="8080"/>
                </a:lnTo>
                <a:lnTo>
                  <a:pt x="167625" y="8795"/>
                </a:lnTo>
                <a:lnTo>
                  <a:pt x="167114" y="9205"/>
                </a:lnTo>
                <a:lnTo>
                  <a:pt x="167727" y="9409"/>
                </a:lnTo>
                <a:lnTo>
                  <a:pt x="168034" y="10432"/>
                </a:lnTo>
                <a:lnTo>
                  <a:pt x="169875" y="10943"/>
                </a:lnTo>
                <a:lnTo>
                  <a:pt x="169568" y="11557"/>
                </a:lnTo>
                <a:lnTo>
                  <a:pt x="164148" y="10227"/>
                </a:lnTo>
                <a:lnTo>
                  <a:pt x="163636" y="10432"/>
                </a:lnTo>
                <a:lnTo>
                  <a:pt x="164352" y="10841"/>
                </a:lnTo>
                <a:lnTo>
                  <a:pt x="163841" y="11250"/>
                </a:lnTo>
                <a:lnTo>
                  <a:pt x="159648" y="11557"/>
                </a:lnTo>
                <a:lnTo>
                  <a:pt x="159648" y="11557"/>
                </a:lnTo>
                <a:lnTo>
                  <a:pt x="159955" y="11455"/>
                </a:lnTo>
                <a:lnTo>
                  <a:pt x="159852" y="11045"/>
                </a:lnTo>
                <a:lnTo>
                  <a:pt x="159750" y="11045"/>
                </a:lnTo>
                <a:lnTo>
                  <a:pt x="158830" y="11250"/>
                </a:lnTo>
                <a:lnTo>
                  <a:pt x="159136" y="11352"/>
                </a:lnTo>
                <a:lnTo>
                  <a:pt x="158830" y="11455"/>
                </a:lnTo>
                <a:lnTo>
                  <a:pt x="158625" y="11352"/>
                </a:lnTo>
                <a:lnTo>
                  <a:pt x="156682" y="11966"/>
                </a:lnTo>
                <a:lnTo>
                  <a:pt x="156886" y="12068"/>
                </a:lnTo>
                <a:lnTo>
                  <a:pt x="155250" y="12886"/>
                </a:lnTo>
                <a:lnTo>
                  <a:pt x="154330" y="12273"/>
                </a:lnTo>
                <a:lnTo>
                  <a:pt x="155352" y="11966"/>
                </a:lnTo>
                <a:lnTo>
                  <a:pt x="152898" y="11250"/>
                </a:lnTo>
                <a:lnTo>
                  <a:pt x="153614" y="11659"/>
                </a:lnTo>
                <a:lnTo>
                  <a:pt x="153614" y="12375"/>
                </a:lnTo>
                <a:lnTo>
                  <a:pt x="154227" y="12784"/>
                </a:lnTo>
                <a:lnTo>
                  <a:pt x="154227" y="13602"/>
                </a:lnTo>
                <a:lnTo>
                  <a:pt x="152795" y="13193"/>
                </a:lnTo>
                <a:lnTo>
                  <a:pt x="151466" y="14011"/>
                </a:lnTo>
                <a:lnTo>
                  <a:pt x="152080" y="14727"/>
                </a:lnTo>
                <a:lnTo>
                  <a:pt x="151568" y="14932"/>
                </a:lnTo>
                <a:lnTo>
                  <a:pt x="149625" y="14318"/>
                </a:lnTo>
                <a:lnTo>
                  <a:pt x="149420" y="14523"/>
                </a:lnTo>
                <a:lnTo>
                  <a:pt x="150545" y="15239"/>
                </a:lnTo>
                <a:lnTo>
                  <a:pt x="150341" y="15545"/>
                </a:lnTo>
                <a:lnTo>
                  <a:pt x="146864" y="13295"/>
                </a:lnTo>
                <a:lnTo>
                  <a:pt x="147068" y="13193"/>
                </a:lnTo>
                <a:lnTo>
                  <a:pt x="145636" y="12580"/>
                </a:lnTo>
                <a:lnTo>
                  <a:pt x="151057" y="13398"/>
                </a:lnTo>
                <a:lnTo>
                  <a:pt x="151977" y="12886"/>
                </a:lnTo>
                <a:lnTo>
                  <a:pt x="151875" y="12375"/>
                </a:lnTo>
                <a:lnTo>
                  <a:pt x="150648" y="11659"/>
                </a:lnTo>
                <a:lnTo>
                  <a:pt x="150750" y="11761"/>
                </a:lnTo>
                <a:lnTo>
                  <a:pt x="150750" y="11761"/>
                </a:lnTo>
                <a:lnTo>
                  <a:pt x="146455" y="10636"/>
                </a:lnTo>
                <a:lnTo>
                  <a:pt x="146045" y="10841"/>
                </a:lnTo>
                <a:lnTo>
                  <a:pt x="145841" y="10636"/>
                </a:lnTo>
                <a:lnTo>
                  <a:pt x="145841" y="10534"/>
                </a:lnTo>
                <a:lnTo>
                  <a:pt x="145227" y="10432"/>
                </a:lnTo>
                <a:lnTo>
                  <a:pt x="145739" y="10330"/>
                </a:lnTo>
                <a:lnTo>
                  <a:pt x="145023" y="10125"/>
                </a:lnTo>
                <a:lnTo>
                  <a:pt x="145023" y="10125"/>
                </a:lnTo>
                <a:lnTo>
                  <a:pt x="145125" y="10227"/>
                </a:lnTo>
                <a:lnTo>
                  <a:pt x="143591" y="10330"/>
                </a:lnTo>
                <a:lnTo>
                  <a:pt x="143489" y="10125"/>
                </a:lnTo>
                <a:lnTo>
                  <a:pt x="142875" y="9920"/>
                </a:lnTo>
                <a:lnTo>
                  <a:pt x="144102" y="9920"/>
                </a:lnTo>
                <a:lnTo>
                  <a:pt x="143080" y="9409"/>
                </a:lnTo>
                <a:lnTo>
                  <a:pt x="142466" y="9920"/>
                </a:lnTo>
                <a:lnTo>
                  <a:pt x="141955" y="9409"/>
                </a:lnTo>
                <a:lnTo>
                  <a:pt x="141443" y="9716"/>
                </a:lnTo>
                <a:lnTo>
                  <a:pt x="141341" y="9511"/>
                </a:lnTo>
                <a:lnTo>
                  <a:pt x="141136" y="9409"/>
                </a:lnTo>
                <a:lnTo>
                  <a:pt x="140727" y="9920"/>
                </a:lnTo>
                <a:lnTo>
                  <a:pt x="140830" y="9409"/>
                </a:lnTo>
                <a:lnTo>
                  <a:pt x="140318" y="9307"/>
                </a:lnTo>
                <a:lnTo>
                  <a:pt x="139398" y="10023"/>
                </a:lnTo>
                <a:lnTo>
                  <a:pt x="138886" y="9716"/>
                </a:lnTo>
                <a:lnTo>
                  <a:pt x="138068" y="9920"/>
                </a:lnTo>
                <a:lnTo>
                  <a:pt x="138477" y="10227"/>
                </a:lnTo>
                <a:lnTo>
                  <a:pt x="137864" y="10125"/>
                </a:lnTo>
                <a:lnTo>
                  <a:pt x="137557" y="10330"/>
                </a:lnTo>
                <a:lnTo>
                  <a:pt x="137761" y="10534"/>
                </a:lnTo>
                <a:lnTo>
                  <a:pt x="137352" y="10636"/>
                </a:lnTo>
                <a:lnTo>
                  <a:pt x="137352" y="10125"/>
                </a:lnTo>
                <a:lnTo>
                  <a:pt x="137045" y="10534"/>
                </a:lnTo>
                <a:lnTo>
                  <a:pt x="136330" y="10534"/>
                </a:lnTo>
                <a:lnTo>
                  <a:pt x="136636" y="10636"/>
                </a:lnTo>
                <a:lnTo>
                  <a:pt x="136125" y="10636"/>
                </a:lnTo>
                <a:lnTo>
                  <a:pt x="136125" y="10841"/>
                </a:lnTo>
                <a:lnTo>
                  <a:pt x="135818" y="10841"/>
                </a:lnTo>
                <a:lnTo>
                  <a:pt x="135716" y="11045"/>
                </a:lnTo>
                <a:lnTo>
                  <a:pt x="135102" y="11352"/>
                </a:lnTo>
                <a:lnTo>
                  <a:pt x="135818" y="11455"/>
                </a:lnTo>
                <a:lnTo>
                  <a:pt x="135307" y="11455"/>
                </a:lnTo>
                <a:lnTo>
                  <a:pt x="135102" y="11761"/>
                </a:lnTo>
                <a:lnTo>
                  <a:pt x="135102" y="11966"/>
                </a:lnTo>
                <a:lnTo>
                  <a:pt x="134795" y="11659"/>
                </a:lnTo>
                <a:lnTo>
                  <a:pt x="134386" y="11761"/>
                </a:lnTo>
                <a:lnTo>
                  <a:pt x="134591" y="11864"/>
                </a:lnTo>
                <a:lnTo>
                  <a:pt x="134080" y="12068"/>
                </a:lnTo>
                <a:lnTo>
                  <a:pt x="134386" y="12068"/>
                </a:lnTo>
                <a:lnTo>
                  <a:pt x="134693" y="12273"/>
                </a:lnTo>
                <a:lnTo>
                  <a:pt x="134693" y="12375"/>
                </a:lnTo>
                <a:lnTo>
                  <a:pt x="133875" y="12477"/>
                </a:lnTo>
                <a:lnTo>
                  <a:pt x="134591" y="12477"/>
                </a:lnTo>
                <a:lnTo>
                  <a:pt x="133364" y="12784"/>
                </a:lnTo>
                <a:lnTo>
                  <a:pt x="133568" y="12886"/>
                </a:lnTo>
                <a:lnTo>
                  <a:pt x="133057" y="13091"/>
                </a:lnTo>
                <a:lnTo>
                  <a:pt x="133670" y="13295"/>
                </a:lnTo>
                <a:lnTo>
                  <a:pt x="132852" y="13500"/>
                </a:lnTo>
                <a:lnTo>
                  <a:pt x="133057" y="13602"/>
                </a:lnTo>
                <a:lnTo>
                  <a:pt x="133057" y="14216"/>
                </a:lnTo>
                <a:lnTo>
                  <a:pt x="132750" y="14420"/>
                </a:lnTo>
                <a:lnTo>
                  <a:pt x="132545" y="14318"/>
                </a:lnTo>
                <a:lnTo>
                  <a:pt x="131932" y="14727"/>
                </a:lnTo>
                <a:lnTo>
                  <a:pt x="132239" y="14625"/>
                </a:lnTo>
                <a:lnTo>
                  <a:pt x="130909" y="15750"/>
                </a:lnTo>
                <a:lnTo>
                  <a:pt x="131114" y="15852"/>
                </a:lnTo>
                <a:lnTo>
                  <a:pt x="131830" y="15545"/>
                </a:lnTo>
                <a:lnTo>
                  <a:pt x="131727" y="15443"/>
                </a:lnTo>
                <a:lnTo>
                  <a:pt x="132136" y="15443"/>
                </a:lnTo>
                <a:lnTo>
                  <a:pt x="131932" y="15545"/>
                </a:lnTo>
                <a:lnTo>
                  <a:pt x="132136" y="15545"/>
                </a:lnTo>
                <a:lnTo>
                  <a:pt x="131727" y="15852"/>
                </a:lnTo>
                <a:lnTo>
                  <a:pt x="130091" y="15955"/>
                </a:lnTo>
                <a:lnTo>
                  <a:pt x="129886" y="16057"/>
                </a:lnTo>
                <a:lnTo>
                  <a:pt x="130193" y="16466"/>
                </a:lnTo>
                <a:lnTo>
                  <a:pt x="128864" y="16568"/>
                </a:lnTo>
                <a:lnTo>
                  <a:pt x="129886" y="16568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7841" y="17182"/>
                </a:lnTo>
                <a:lnTo>
                  <a:pt x="128966" y="17386"/>
                </a:lnTo>
                <a:lnTo>
                  <a:pt x="127739" y="17386"/>
                </a:lnTo>
                <a:lnTo>
                  <a:pt x="128045" y="18102"/>
                </a:lnTo>
                <a:lnTo>
                  <a:pt x="129477" y="17795"/>
                </a:lnTo>
                <a:lnTo>
                  <a:pt x="129580" y="18000"/>
                </a:lnTo>
                <a:lnTo>
                  <a:pt x="129273" y="18205"/>
                </a:lnTo>
                <a:lnTo>
                  <a:pt x="127739" y="18307"/>
                </a:lnTo>
                <a:lnTo>
                  <a:pt x="128250" y="18511"/>
                </a:lnTo>
                <a:lnTo>
                  <a:pt x="127943" y="18818"/>
                </a:lnTo>
                <a:lnTo>
                  <a:pt x="128250" y="19023"/>
                </a:lnTo>
                <a:lnTo>
                  <a:pt x="127943" y="19227"/>
                </a:lnTo>
                <a:lnTo>
                  <a:pt x="128045" y="19330"/>
                </a:lnTo>
                <a:lnTo>
                  <a:pt x="129170" y="18614"/>
                </a:lnTo>
                <a:lnTo>
                  <a:pt x="128864" y="19023"/>
                </a:lnTo>
                <a:lnTo>
                  <a:pt x="128557" y="19023"/>
                </a:lnTo>
                <a:lnTo>
                  <a:pt x="128659" y="19330"/>
                </a:lnTo>
                <a:lnTo>
                  <a:pt x="127943" y="19841"/>
                </a:lnTo>
                <a:lnTo>
                  <a:pt x="128864" y="19534"/>
                </a:lnTo>
                <a:lnTo>
                  <a:pt x="128557" y="19841"/>
                </a:lnTo>
                <a:lnTo>
                  <a:pt x="128864" y="20045"/>
                </a:lnTo>
                <a:lnTo>
                  <a:pt x="128250" y="20352"/>
                </a:lnTo>
                <a:lnTo>
                  <a:pt x="129068" y="20761"/>
                </a:lnTo>
                <a:lnTo>
                  <a:pt x="128966" y="20864"/>
                </a:lnTo>
                <a:lnTo>
                  <a:pt x="131011" y="20148"/>
                </a:lnTo>
                <a:lnTo>
                  <a:pt x="131114" y="19943"/>
                </a:lnTo>
                <a:lnTo>
                  <a:pt x="131727" y="19841"/>
                </a:lnTo>
                <a:lnTo>
                  <a:pt x="131727" y="19534"/>
                </a:lnTo>
                <a:lnTo>
                  <a:pt x="131830" y="19330"/>
                </a:lnTo>
                <a:lnTo>
                  <a:pt x="132034" y="19841"/>
                </a:lnTo>
                <a:lnTo>
                  <a:pt x="132443" y="20045"/>
                </a:lnTo>
                <a:lnTo>
                  <a:pt x="132443" y="20659"/>
                </a:lnTo>
                <a:lnTo>
                  <a:pt x="133670" y="22295"/>
                </a:lnTo>
                <a:lnTo>
                  <a:pt x="133670" y="22500"/>
                </a:lnTo>
                <a:lnTo>
                  <a:pt x="133773" y="22705"/>
                </a:lnTo>
                <a:lnTo>
                  <a:pt x="133466" y="22705"/>
                </a:lnTo>
                <a:lnTo>
                  <a:pt x="133875" y="23523"/>
                </a:lnTo>
                <a:lnTo>
                  <a:pt x="135000" y="23318"/>
                </a:lnTo>
                <a:lnTo>
                  <a:pt x="135205" y="22909"/>
                </a:lnTo>
                <a:lnTo>
                  <a:pt x="136023" y="22807"/>
                </a:lnTo>
                <a:lnTo>
                  <a:pt x="136432" y="20557"/>
                </a:lnTo>
                <a:lnTo>
                  <a:pt x="136636" y="20557"/>
                </a:lnTo>
                <a:lnTo>
                  <a:pt x="136023" y="20455"/>
                </a:lnTo>
                <a:lnTo>
                  <a:pt x="137761" y="19739"/>
                </a:lnTo>
                <a:lnTo>
                  <a:pt x="137250" y="19739"/>
                </a:lnTo>
                <a:lnTo>
                  <a:pt x="137966" y="19227"/>
                </a:lnTo>
                <a:lnTo>
                  <a:pt x="136636" y="18307"/>
                </a:lnTo>
                <a:lnTo>
                  <a:pt x="136432" y="17489"/>
                </a:lnTo>
                <a:lnTo>
                  <a:pt x="136636" y="17591"/>
                </a:lnTo>
                <a:lnTo>
                  <a:pt x="136636" y="17080"/>
                </a:lnTo>
                <a:lnTo>
                  <a:pt x="136432" y="16773"/>
                </a:lnTo>
                <a:lnTo>
                  <a:pt x="136943" y="16670"/>
                </a:lnTo>
                <a:lnTo>
                  <a:pt x="136841" y="16670"/>
                </a:lnTo>
                <a:lnTo>
                  <a:pt x="136739" y="16466"/>
                </a:lnTo>
                <a:lnTo>
                  <a:pt x="137148" y="16364"/>
                </a:lnTo>
                <a:lnTo>
                  <a:pt x="137045" y="16364"/>
                </a:lnTo>
                <a:lnTo>
                  <a:pt x="137455" y="16159"/>
                </a:lnTo>
                <a:lnTo>
                  <a:pt x="137352" y="16057"/>
                </a:lnTo>
                <a:lnTo>
                  <a:pt x="137864" y="15955"/>
                </a:lnTo>
                <a:lnTo>
                  <a:pt x="137864" y="15852"/>
                </a:lnTo>
                <a:lnTo>
                  <a:pt x="139091" y="15034"/>
                </a:lnTo>
                <a:lnTo>
                  <a:pt x="138784" y="14625"/>
                </a:lnTo>
                <a:lnTo>
                  <a:pt x="138886" y="14216"/>
                </a:lnTo>
                <a:lnTo>
                  <a:pt x="138989" y="14216"/>
                </a:lnTo>
                <a:lnTo>
                  <a:pt x="139193" y="14011"/>
                </a:lnTo>
                <a:lnTo>
                  <a:pt x="139398" y="14011"/>
                </a:lnTo>
                <a:lnTo>
                  <a:pt x="139295" y="13909"/>
                </a:lnTo>
                <a:lnTo>
                  <a:pt x="141034" y="13705"/>
                </a:lnTo>
                <a:lnTo>
                  <a:pt x="141545" y="14011"/>
                </a:lnTo>
                <a:lnTo>
                  <a:pt x="141648" y="14625"/>
                </a:lnTo>
                <a:lnTo>
                  <a:pt x="139807" y="15852"/>
                </a:lnTo>
                <a:lnTo>
                  <a:pt x="139807" y="15955"/>
                </a:lnTo>
                <a:lnTo>
                  <a:pt x="139295" y="16159"/>
                </a:lnTo>
                <a:lnTo>
                  <a:pt x="139602" y="18511"/>
                </a:lnTo>
                <a:lnTo>
                  <a:pt x="140523" y="18716"/>
                </a:lnTo>
                <a:lnTo>
                  <a:pt x="140523" y="18920"/>
                </a:lnTo>
                <a:lnTo>
                  <a:pt x="140727" y="18920"/>
                </a:lnTo>
                <a:lnTo>
                  <a:pt x="140830" y="19330"/>
                </a:lnTo>
                <a:lnTo>
                  <a:pt x="142977" y="18818"/>
                </a:lnTo>
                <a:lnTo>
                  <a:pt x="142875" y="18716"/>
                </a:lnTo>
                <a:lnTo>
                  <a:pt x="143386" y="18511"/>
                </a:lnTo>
                <a:lnTo>
                  <a:pt x="143284" y="18716"/>
                </a:lnTo>
                <a:lnTo>
                  <a:pt x="144731" y="18619"/>
                </a:lnTo>
                <a:lnTo>
                  <a:pt x="144731" y="18619"/>
                </a:lnTo>
                <a:lnTo>
                  <a:pt x="146045" y="19125"/>
                </a:lnTo>
                <a:lnTo>
                  <a:pt x="144920" y="19227"/>
                </a:lnTo>
                <a:lnTo>
                  <a:pt x="144818" y="19432"/>
                </a:lnTo>
                <a:lnTo>
                  <a:pt x="144614" y="19330"/>
                </a:lnTo>
                <a:lnTo>
                  <a:pt x="144511" y="19636"/>
                </a:lnTo>
                <a:lnTo>
                  <a:pt x="141750" y="19739"/>
                </a:lnTo>
                <a:lnTo>
                  <a:pt x="141341" y="20045"/>
                </a:lnTo>
                <a:lnTo>
                  <a:pt x="142261" y="20864"/>
                </a:lnTo>
                <a:lnTo>
                  <a:pt x="142261" y="21784"/>
                </a:lnTo>
                <a:lnTo>
                  <a:pt x="140318" y="21375"/>
                </a:lnTo>
                <a:lnTo>
                  <a:pt x="139909" y="22398"/>
                </a:lnTo>
                <a:lnTo>
                  <a:pt x="140011" y="23318"/>
                </a:lnTo>
                <a:lnTo>
                  <a:pt x="140114" y="23932"/>
                </a:lnTo>
                <a:lnTo>
                  <a:pt x="139807" y="23932"/>
                </a:lnTo>
                <a:lnTo>
                  <a:pt x="140011" y="23318"/>
                </a:lnTo>
                <a:lnTo>
                  <a:pt x="138886" y="24545"/>
                </a:lnTo>
                <a:lnTo>
                  <a:pt x="138375" y="24239"/>
                </a:lnTo>
                <a:lnTo>
                  <a:pt x="134693" y="24750"/>
                </a:lnTo>
                <a:lnTo>
                  <a:pt x="135307" y="25261"/>
                </a:lnTo>
                <a:lnTo>
                  <a:pt x="134795" y="25057"/>
                </a:lnTo>
                <a:lnTo>
                  <a:pt x="134693" y="24750"/>
                </a:lnTo>
                <a:lnTo>
                  <a:pt x="133773" y="24443"/>
                </a:lnTo>
                <a:lnTo>
                  <a:pt x="132852" y="24955"/>
                </a:lnTo>
                <a:lnTo>
                  <a:pt x="131625" y="24443"/>
                </a:lnTo>
                <a:lnTo>
                  <a:pt x="131625" y="24136"/>
                </a:lnTo>
                <a:lnTo>
                  <a:pt x="131318" y="23830"/>
                </a:lnTo>
                <a:lnTo>
                  <a:pt x="131420" y="23420"/>
                </a:lnTo>
                <a:lnTo>
                  <a:pt x="131727" y="23216"/>
                </a:lnTo>
                <a:lnTo>
                  <a:pt x="131625" y="23114"/>
                </a:lnTo>
                <a:lnTo>
                  <a:pt x="132341" y="22500"/>
                </a:lnTo>
                <a:lnTo>
                  <a:pt x="131932" y="22398"/>
                </a:lnTo>
                <a:lnTo>
                  <a:pt x="132034" y="21273"/>
                </a:lnTo>
                <a:lnTo>
                  <a:pt x="132034" y="21273"/>
                </a:lnTo>
                <a:lnTo>
                  <a:pt x="130602" y="21886"/>
                </a:lnTo>
                <a:lnTo>
                  <a:pt x="130602" y="22193"/>
                </a:lnTo>
                <a:lnTo>
                  <a:pt x="131011" y="22295"/>
                </a:lnTo>
                <a:lnTo>
                  <a:pt x="130705" y="22398"/>
                </a:lnTo>
                <a:lnTo>
                  <a:pt x="130295" y="22398"/>
                </a:lnTo>
                <a:lnTo>
                  <a:pt x="130295" y="23318"/>
                </a:lnTo>
                <a:lnTo>
                  <a:pt x="130909" y="24341"/>
                </a:lnTo>
                <a:lnTo>
                  <a:pt x="130807" y="24545"/>
                </a:lnTo>
                <a:lnTo>
                  <a:pt x="131625" y="25261"/>
                </a:lnTo>
                <a:lnTo>
                  <a:pt x="131011" y="25057"/>
                </a:lnTo>
                <a:lnTo>
                  <a:pt x="130705" y="25466"/>
                </a:lnTo>
                <a:lnTo>
                  <a:pt x="128864" y="25466"/>
                </a:lnTo>
                <a:lnTo>
                  <a:pt x="127739" y="26080"/>
                </a:lnTo>
                <a:lnTo>
                  <a:pt x="127432" y="27205"/>
                </a:lnTo>
                <a:lnTo>
                  <a:pt x="127227" y="27205"/>
                </a:lnTo>
                <a:lnTo>
                  <a:pt x="127534" y="27409"/>
                </a:lnTo>
                <a:lnTo>
                  <a:pt x="127534" y="27409"/>
                </a:lnTo>
                <a:lnTo>
                  <a:pt x="126818" y="27307"/>
                </a:lnTo>
                <a:lnTo>
                  <a:pt x="126818" y="27307"/>
                </a:lnTo>
                <a:lnTo>
                  <a:pt x="127432" y="27409"/>
                </a:lnTo>
                <a:lnTo>
                  <a:pt x="125386" y="28023"/>
                </a:lnTo>
                <a:lnTo>
                  <a:pt x="124977" y="28841"/>
                </a:lnTo>
                <a:lnTo>
                  <a:pt x="124261" y="29148"/>
                </a:lnTo>
                <a:lnTo>
                  <a:pt x="124466" y="29352"/>
                </a:lnTo>
                <a:lnTo>
                  <a:pt x="123239" y="29455"/>
                </a:lnTo>
                <a:lnTo>
                  <a:pt x="123136" y="29148"/>
                </a:lnTo>
                <a:lnTo>
                  <a:pt x="122727" y="29352"/>
                </a:lnTo>
                <a:lnTo>
                  <a:pt x="123034" y="30170"/>
                </a:lnTo>
                <a:lnTo>
                  <a:pt x="120375" y="30375"/>
                </a:lnTo>
                <a:lnTo>
                  <a:pt x="120784" y="30477"/>
                </a:lnTo>
                <a:lnTo>
                  <a:pt x="120477" y="30580"/>
                </a:lnTo>
                <a:lnTo>
                  <a:pt x="120682" y="30682"/>
                </a:lnTo>
                <a:lnTo>
                  <a:pt x="120375" y="30784"/>
                </a:lnTo>
                <a:lnTo>
                  <a:pt x="122011" y="31193"/>
                </a:lnTo>
                <a:lnTo>
                  <a:pt x="121909" y="31295"/>
                </a:lnTo>
                <a:lnTo>
                  <a:pt x="122114" y="31295"/>
                </a:lnTo>
                <a:lnTo>
                  <a:pt x="122114" y="31398"/>
                </a:lnTo>
                <a:lnTo>
                  <a:pt x="122727" y="31602"/>
                </a:lnTo>
                <a:lnTo>
                  <a:pt x="122420" y="31705"/>
                </a:lnTo>
                <a:lnTo>
                  <a:pt x="122523" y="32114"/>
                </a:lnTo>
                <a:lnTo>
                  <a:pt x="123239" y="32523"/>
                </a:lnTo>
                <a:lnTo>
                  <a:pt x="123341" y="33136"/>
                </a:lnTo>
                <a:lnTo>
                  <a:pt x="123136" y="33034"/>
                </a:lnTo>
                <a:lnTo>
                  <a:pt x="123750" y="33852"/>
                </a:lnTo>
                <a:lnTo>
                  <a:pt x="123750" y="33852"/>
                </a:lnTo>
                <a:lnTo>
                  <a:pt x="123239" y="33341"/>
                </a:lnTo>
                <a:lnTo>
                  <a:pt x="123136" y="34261"/>
                </a:lnTo>
                <a:lnTo>
                  <a:pt x="123239" y="34159"/>
                </a:lnTo>
                <a:lnTo>
                  <a:pt x="123239" y="34261"/>
                </a:lnTo>
                <a:lnTo>
                  <a:pt x="122830" y="35386"/>
                </a:lnTo>
                <a:lnTo>
                  <a:pt x="117409" y="35284"/>
                </a:lnTo>
                <a:lnTo>
                  <a:pt x="117307" y="35489"/>
                </a:lnTo>
                <a:lnTo>
                  <a:pt x="116898" y="35591"/>
                </a:lnTo>
                <a:lnTo>
                  <a:pt x="116693" y="36307"/>
                </a:lnTo>
                <a:lnTo>
                  <a:pt x="116898" y="36307"/>
                </a:lnTo>
                <a:lnTo>
                  <a:pt x="116898" y="36614"/>
                </a:lnTo>
                <a:lnTo>
                  <a:pt x="117000" y="36614"/>
                </a:lnTo>
                <a:lnTo>
                  <a:pt x="116182" y="40091"/>
                </a:lnTo>
                <a:lnTo>
                  <a:pt x="116795" y="39784"/>
                </a:lnTo>
                <a:lnTo>
                  <a:pt x="116386" y="40295"/>
                </a:lnTo>
                <a:lnTo>
                  <a:pt x="116687" y="40446"/>
                </a:lnTo>
                <a:lnTo>
                  <a:pt x="116687" y="40446"/>
                </a:lnTo>
                <a:lnTo>
                  <a:pt x="116489" y="41932"/>
                </a:lnTo>
                <a:lnTo>
                  <a:pt x="118330" y="41625"/>
                </a:lnTo>
                <a:lnTo>
                  <a:pt x="118739" y="42136"/>
                </a:lnTo>
                <a:lnTo>
                  <a:pt x="118841" y="42034"/>
                </a:lnTo>
                <a:lnTo>
                  <a:pt x="119455" y="42955"/>
                </a:lnTo>
                <a:lnTo>
                  <a:pt x="122420" y="42034"/>
                </a:lnTo>
                <a:lnTo>
                  <a:pt x="122727" y="41625"/>
                </a:lnTo>
                <a:lnTo>
                  <a:pt x="123545" y="41318"/>
                </a:lnTo>
                <a:lnTo>
                  <a:pt x="123852" y="40500"/>
                </a:lnTo>
                <a:lnTo>
                  <a:pt x="124261" y="40193"/>
                </a:lnTo>
                <a:lnTo>
                  <a:pt x="123955" y="39784"/>
                </a:lnTo>
                <a:lnTo>
                  <a:pt x="124773" y="38045"/>
                </a:lnTo>
                <a:lnTo>
                  <a:pt x="126818" y="36920"/>
                </a:lnTo>
                <a:lnTo>
                  <a:pt x="126818" y="35693"/>
                </a:lnTo>
                <a:lnTo>
                  <a:pt x="129682" y="35591"/>
                </a:lnTo>
                <a:lnTo>
                  <a:pt x="131318" y="34466"/>
                </a:lnTo>
                <a:lnTo>
                  <a:pt x="136943" y="38864"/>
                </a:lnTo>
                <a:lnTo>
                  <a:pt x="137250" y="38864"/>
                </a:lnTo>
                <a:lnTo>
                  <a:pt x="137761" y="40091"/>
                </a:lnTo>
                <a:lnTo>
                  <a:pt x="137557" y="40193"/>
                </a:lnTo>
                <a:lnTo>
                  <a:pt x="137352" y="40807"/>
                </a:lnTo>
                <a:lnTo>
                  <a:pt x="137761" y="41011"/>
                </a:lnTo>
                <a:lnTo>
                  <a:pt x="138170" y="39989"/>
                </a:lnTo>
                <a:lnTo>
                  <a:pt x="138580" y="39886"/>
                </a:lnTo>
                <a:lnTo>
                  <a:pt x="138477" y="39375"/>
                </a:lnTo>
                <a:lnTo>
                  <a:pt x="138068" y="39170"/>
                </a:lnTo>
                <a:lnTo>
                  <a:pt x="138375" y="38455"/>
                </a:lnTo>
                <a:lnTo>
                  <a:pt x="139602" y="38966"/>
                </a:lnTo>
                <a:lnTo>
                  <a:pt x="137455" y="37432"/>
                </a:lnTo>
                <a:lnTo>
                  <a:pt x="137557" y="37023"/>
                </a:lnTo>
                <a:lnTo>
                  <a:pt x="136432" y="36818"/>
                </a:lnTo>
                <a:lnTo>
                  <a:pt x="134182" y="34057"/>
                </a:lnTo>
                <a:lnTo>
                  <a:pt x="134284" y="33341"/>
                </a:lnTo>
                <a:lnTo>
                  <a:pt x="135307" y="33239"/>
                </a:lnTo>
                <a:lnTo>
                  <a:pt x="135205" y="33750"/>
                </a:lnTo>
                <a:lnTo>
                  <a:pt x="135716" y="33750"/>
                </a:lnTo>
                <a:lnTo>
                  <a:pt x="135818" y="33545"/>
                </a:lnTo>
                <a:lnTo>
                  <a:pt x="136841" y="34670"/>
                </a:lnTo>
                <a:lnTo>
                  <a:pt x="136534" y="34670"/>
                </a:lnTo>
                <a:lnTo>
                  <a:pt x="138784" y="36102"/>
                </a:lnTo>
                <a:lnTo>
                  <a:pt x="138170" y="35898"/>
                </a:lnTo>
                <a:lnTo>
                  <a:pt x="140420" y="37330"/>
                </a:lnTo>
                <a:lnTo>
                  <a:pt x="140420" y="38557"/>
                </a:lnTo>
                <a:lnTo>
                  <a:pt x="140318" y="38557"/>
                </a:lnTo>
                <a:lnTo>
                  <a:pt x="141955" y="39989"/>
                </a:lnTo>
                <a:lnTo>
                  <a:pt x="141648" y="39989"/>
                </a:lnTo>
                <a:lnTo>
                  <a:pt x="141955" y="40398"/>
                </a:lnTo>
                <a:lnTo>
                  <a:pt x="143080" y="40500"/>
                </a:lnTo>
                <a:lnTo>
                  <a:pt x="143489" y="40807"/>
                </a:lnTo>
                <a:lnTo>
                  <a:pt x="143489" y="40909"/>
                </a:lnTo>
                <a:lnTo>
                  <a:pt x="142159" y="40909"/>
                </a:lnTo>
                <a:lnTo>
                  <a:pt x="142773" y="42239"/>
                </a:lnTo>
                <a:lnTo>
                  <a:pt x="143284" y="42545"/>
                </a:lnTo>
                <a:lnTo>
                  <a:pt x="143898" y="42545"/>
                </a:lnTo>
                <a:lnTo>
                  <a:pt x="143489" y="41318"/>
                </a:lnTo>
                <a:lnTo>
                  <a:pt x="144102" y="41523"/>
                </a:lnTo>
                <a:lnTo>
                  <a:pt x="144102" y="41523"/>
                </a:lnTo>
                <a:lnTo>
                  <a:pt x="143591" y="41011"/>
                </a:lnTo>
                <a:lnTo>
                  <a:pt x="144205" y="41011"/>
                </a:lnTo>
                <a:lnTo>
                  <a:pt x="144409" y="40807"/>
                </a:lnTo>
                <a:lnTo>
                  <a:pt x="143182" y="39989"/>
                </a:lnTo>
                <a:lnTo>
                  <a:pt x="143591" y="39784"/>
                </a:lnTo>
                <a:lnTo>
                  <a:pt x="143386" y="39682"/>
                </a:lnTo>
                <a:lnTo>
                  <a:pt x="143591" y="39580"/>
                </a:lnTo>
                <a:lnTo>
                  <a:pt x="143693" y="39784"/>
                </a:lnTo>
                <a:lnTo>
                  <a:pt x="143591" y="39477"/>
                </a:lnTo>
                <a:lnTo>
                  <a:pt x="143080" y="38761"/>
                </a:lnTo>
                <a:lnTo>
                  <a:pt x="143284" y="38352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4205" y="38864"/>
                </a:lnTo>
                <a:lnTo>
                  <a:pt x="144102" y="38557"/>
                </a:lnTo>
                <a:lnTo>
                  <a:pt x="144511" y="38761"/>
                </a:lnTo>
                <a:lnTo>
                  <a:pt x="144000" y="38250"/>
                </a:lnTo>
                <a:lnTo>
                  <a:pt x="145636" y="38045"/>
                </a:lnTo>
                <a:lnTo>
                  <a:pt x="145943" y="38250"/>
                </a:lnTo>
                <a:lnTo>
                  <a:pt x="146557" y="38250"/>
                </a:lnTo>
                <a:lnTo>
                  <a:pt x="146045" y="38864"/>
                </a:lnTo>
                <a:lnTo>
                  <a:pt x="146864" y="39989"/>
                </a:lnTo>
                <a:lnTo>
                  <a:pt x="146761" y="40295"/>
                </a:lnTo>
                <a:lnTo>
                  <a:pt x="147068" y="40398"/>
                </a:lnTo>
                <a:lnTo>
                  <a:pt x="146659" y="40602"/>
                </a:lnTo>
                <a:lnTo>
                  <a:pt x="146455" y="40295"/>
                </a:lnTo>
                <a:lnTo>
                  <a:pt x="146352" y="40705"/>
                </a:lnTo>
                <a:lnTo>
                  <a:pt x="146864" y="40807"/>
                </a:lnTo>
                <a:lnTo>
                  <a:pt x="147477" y="41727"/>
                </a:lnTo>
                <a:lnTo>
                  <a:pt x="147375" y="41830"/>
                </a:lnTo>
                <a:lnTo>
                  <a:pt x="147273" y="41932"/>
                </a:lnTo>
                <a:lnTo>
                  <a:pt x="148091" y="41932"/>
                </a:lnTo>
                <a:lnTo>
                  <a:pt x="147477" y="42239"/>
                </a:lnTo>
                <a:lnTo>
                  <a:pt x="147989" y="42239"/>
                </a:lnTo>
                <a:lnTo>
                  <a:pt x="147989" y="42341"/>
                </a:lnTo>
                <a:lnTo>
                  <a:pt x="148602" y="42239"/>
                </a:lnTo>
                <a:lnTo>
                  <a:pt x="149523" y="42852"/>
                </a:lnTo>
                <a:lnTo>
                  <a:pt x="150136" y="42648"/>
                </a:lnTo>
                <a:lnTo>
                  <a:pt x="150341" y="42136"/>
                </a:lnTo>
                <a:lnTo>
                  <a:pt x="152080" y="42955"/>
                </a:lnTo>
                <a:lnTo>
                  <a:pt x="152898" y="42852"/>
                </a:lnTo>
                <a:lnTo>
                  <a:pt x="153511" y="42239"/>
                </a:lnTo>
                <a:lnTo>
                  <a:pt x="154227" y="42443"/>
                </a:lnTo>
                <a:lnTo>
                  <a:pt x="154636" y="42136"/>
                </a:lnTo>
                <a:lnTo>
                  <a:pt x="154023" y="47659"/>
                </a:lnTo>
                <a:lnTo>
                  <a:pt x="152489" y="48068"/>
                </a:lnTo>
                <a:lnTo>
                  <a:pt x="152080" y="47864"/>
                </a:lnTo>
                <a:lnTo>
                  <a:pt x="151773" y="47864"/>
                </a:lnTo>
                <a:lnTo>
                  <a:pt x="151773" y="47761"/>
                </a:lnTo>
                <a:lnTo>
                  <a:pt x="151261" y="47557"/>
                </a:lnTo>
                <a:lnTo>
                  <a:pt x="150648" y="47761"/>
                </a:lnTo>
                <a:lnTo>
                  <a:pt x="150955" y="47557"/>
                </a:lnTo>
                <a:lnTo>
                  <a:pt x="150955" y="47557"/>
                </a:lnTo>
                <a:lnTo>
                  <a:pt x="149114" y="48170"/>
                </a:lnTo>
                <a:lnTo>
                  <a:pt x="146148" y="47659"/>
                </a:lnTo>
                <a:lnTo>
                  <a:pt x="145739" y="47148"/>
                </a:lnTo>
                <a:lnTo>
                  <a:pt x="144102" y="46739"/>
                </a:lnTo>
                <a:lnTo>
                  <a:pt x="144000" y="46432"/>
                </a:lnTo>
                <a:lnTo>
                  <a:pt x="143489" y="46227"/>
                </a:lnTo>
                <a:lnTo>
                  <a:pt x="141955" y="46534"/>
                </a:lnTo>
                <a:lnTo>
                  <a:pt x="141443" y="47250"/>
                </a:lnTo>
                <a:lnTo>
                  <a:pt x="141648" y="48170"/>
                </a:lnTo>
                <a:lnTo>
                  <a:pt x="140114" y="48580"/>
                </a:lnTo>
                <a:lnTo>
                  <a:pt x="133773" y="45818"/>
                </a:lnTo>
                <a:lnTo>
                  <a:pt x="133875" y="45818"/>
                </a:lnTo>
                <a:lnTo>
                  <a:pt x="132750" y="44898"/>
                </a:lnTo>
                <a:lnTo>
                  <a:pt x="133568" y="43670"/>
                </a:lnTo>
                <a:lnTo>
                  <a:pt x="133159" y="43057"/>
                </a:lnTo>
                <a:lnTo>
                  <a:pt x="133466" y="41932"/>
                </a:lnTo>
                <a:lnTo>
                  <a:pt x="132852" y="42136"/>
                </a:lnTo>
                <a:lnTo>
                  <a:pt x="132852" y="41830"/>
                </a:lnTo>
                <a:lnTo>
                  <a:pt x="132545" y="41727"/>
                </a:lnTo>
                <a:lnTo>
                  <a:pt x="132545" y="41625"/>
                </a:lnTo>
                <a:lnTo>
                  <a:pt x="130807" y="42136"/>
                </a:lnTo>
                <a:lnTo>
                  <a:pt x="130295" y="41830"/>
                </a:lnTo>
                <a:lnTo>
                  <a:pt x="122318" y="43977"/>
                </a:lnTo>
                <a:lnTo>
                  <a:pt x="121602" y="43670"/>
                </a:lnTo>
                <a:lnTo>
                  <a:pt x="120477" y="43875"/>
                </a:lnTo>
                <a:lnTo>
                  <a:pt x="119659" y="43057"/>
                </a:lnTo>
                <a:lnTo>
                  <a:pt x="115568" y="48477"/>
                </a:lnTo>
                <a:lnTo>
                  <a:pt x="115773" y="48784"/>
                </a:lnTo>
                <a:lnTo>
                  <a:pt x="114034" y="50932"/>
                </a:lnTo>
                <a:lnTo>
                  <a:pt x="112909" y="51239"/>
                </a:lnTo>
                <a:lnTo>
                  <a:pt x="109943" y="55739"/>
                </a:lnTo>
                <a:lnTo>
                  <a:pt x="109943" y="55739"/>
                </a:lnTo>
                <a:lnTo>
                  <a:pt x="110148" y="55534"/>
                </a:lnTo>
                <a:lnTo>
                  <a:pt x="110148" y="55534"/>
                </a:lnTo>
                <a:lnTo>
                  <a:pt x="108920" y="58602"/>
                </a:lnTo>
                <a:lnTo>
                  <a:pt x="109432" y="58807"/>
                </a:lnTo>
                <a:lnTo>
                  <a:pt x="109432" y="60034"/>
                </a:lnTo>
                <a:lnTo>
                  <a:pt x="109636" y="59932"/>
                </a:lnTo>
                <a:lnTo>
                  <a:pt x="109330" y="63716"/>
                </a:lnTo>
                <a:lnTo>
                  <a:pt x="108409" y="64841"/>
                </a:lnTo>
                <a:lnTo>
                  <a:pt x="109023" y="65659"/>
                </a:lnTo>
                <a:lnTo>
                  <a:pt x="109227" y="65557"/>
                </a:lnTo>
                <a:lnTo>
                  <a:pt x="109227" y="66170"/>
                </a:lnTo>
                <a:lnTo>
                  <a:pt x="110250" y="66170"/>
                </a:lnTo>
                <a:lnTo>
                  <a:pt x="109330" y="66375"/>
                </a:lnTo>
                <a:lnTo>
                  <a:pt x="109227" y="66273"/>
                </a:lnTo>
                <a:lnTo>
                  <a:pt x="109023" y="67091"/>
                </a:lnTo>
                <a:lnTo>
                  <a:pt x="109023" y="67091"/>
                </a:lnTo>
                <a:lnTo>
                  <a:pt x="109227" y="66989"/>
                </a:lnTo>
                <a:lnTo>
                  <a:pt x="109739" y="67909"/>
                </a:lnTo>
                <a:lnTo>
                  <a:pt x="110557" y="67705"/>
                </a:lnTo>
                <a:lnTo>
                  <a:pt x="110557" y="67705"/>
                </a:lnTo>
                <a:lnTo>
                  <a:pt x="110148" y="67909"/>
                </a:lnTo>
                <a:lnTo>
                  <a:pt x="110557" y="68114"/>
                </a:lnTo>
                <a:lnTo>
                  <a:pt x="110148" y="68318"/>
                </a:lnTo>
                <a:lnTo>
                  <a:pt x="110250" y="68318"/>
                </a:lnTo>
                <a:lnTo>
                  <a:pt x="110455" y="68523"/>
                </a:lnTo>
                <a:lnTo>
                  <a:pt x="110352" y="68727"/>
                </a:lnTo>
                <a:lnTo>
                  <a:pt x="110557" y="68625"/>
                </a:lnTo>
                <a:lnTo>
                  <a:pt x="110659" y="68932"/>
                </a:lnTo>
                <a:lnTo>
                  <a:pt x="110864" y="69034"/>
                </a:lnTo>
                <a:lnTo>
                  <a:pt x="110966" y="68932"/>
                </a:lnTo>
                <a:lnTo>
                  <a:pt x="111375" y="69648"/>
                </a:lnTo>
                <a:lnTo>
                  <a:pt x="111784" y="69852"/>
                </a:lnTo>
                <a:lnTo>
                  <a:pt x="111784" y="70261"/>
                </a:lnTo>
                <a:lnTo>
                  <a:pt x="112295" y="70875"/>
                </a:lnTo>
                <a:lnTo>
                  <a:pt x="112193" y="71182"/>
                </a:lnTo>
                <a:lnTo>
                  <a:pt x="112500" y="71182"/>
                </a:lnTo>
                <a:lnTo>
                  <a:pt x="112193" y="71284"/>
                </a:lnTo>
                <a:lnTo>
                  <a:pt x="117511" y="75477"/>
                </a:lnTo>
                <a:lnTo>
                  <a:pt x="119557" y="74761"/>
                </a:lnTo>
                <a:lnTo>
                  <a:pt x="119250" y="74761"/>
                </a:lnTo>
                <a:lnTo>
                  <a:pt x="120477" y="74659"/>
                </a:lnTo>
                <a:lnTo>
                  <a:pt x="119966" y="74659"/>
                </a:lnTo>
                <a:lnTo>
                  <a:pt x="121295" y="74557"/>
                </a:lnTo>
                <a:lnTo>
                  <a:pt x="121398" y="74761"/>
                </a:lnTo>
                <a:lnTo>
                  <a:pt x="127534" y="73227"/>
                </a:lnTo>
                <a:lnTo>
                  <a:pt x="127330" y="73432"/>
                </a:lnTo>
                <a:lnTo>
                  <a:pt x="129170" y="74455"/>
                </a:lnTo>
                <a:lnTo>
                  <a:pt x="129170" y="74761"/>
                </a:lnTo>
                <a:lnTo>
                  <a:pt x="129068" y="74761"/>
                </a:lnTo>
                <a:lnTo>
                  <a:pt x="129886" y="75477"/>
                </a:lnTo>
                <a:lnTo>
                  <a:pt x="130091" y="75477"/>
                </a:lnTo>
                <a:lnTo>
                  <a:pt x="130398" y="75580"/>
                </a:lnTo>
                <a:lnTo>
                  <a:pt x="130295" y="75170"/>
                </a:lnTo>
                <a:lnTo>
                  <a:pt x="130398" y="75477"/>
                </a:lnTo>
                <a:lnTo>
                  <a:pt x="130602" y="75170"/>
                </a:lnTo>
                <a:lnTo>
                  <a:pt x="131420" y="75375"/>
                </a:lnTo>
                <a:lnTo>
                  <a:pt x="131625" y="74966"/>
                </a:lnTo>
                <a:lnTo>
                  <a:pt x="132341" y="75784"/>
                </a:lnTo>
                <a:lnTo>
                  <a:pt x="132955" y="75886"/>
                </a:lnTo>
                <a:lnTo>
                  <a:pt x="132852" y="79466"/>
                </a:lnTo>
                <a:lnTo>
                  <a:pt x="132648" y="79568"/>
                </a:lnTo>
                <a:lnTo>
                  <a:pt x="133261" y="79875"/>
                </a:lnTo>
                <a:lnTo>
                  <a:pt x="133057" y="79977"/>
                </a:lnTo>
                <a:lnTo>
                  <a:pt x="132648" y="79670"/>
                </a:lnTo>
                <a:lnTo>
                  <a:pt x="132443" y="80591"/>
                </a:lnTo>
                <a:lnTo>
                  <a:pt x="132034" y="80693"/>
                </a:lnTo>
                <a:lnTo>
                  <a:pt x="132852" y="81716"/>
                </a:lnTo>
                <a:lnTo>
                  <a:pt x="132852" y="81716"/>
                </a:lnTo>
                <a:lnTo>
                  <a:pt x="132341" y="81409"/>
                </a:lnTo>
                <a:lnTo>
                  <a:pt x="132750" y="82023"/>
                </a:lnTo>
                <a:lnTo>
                  <a:pt x="132648" y="82023"/>
                </a:lnTo>
                <a:lnTo>
                  <a:pt x="133261" y="82636"/>
                </a:lnTo>
                <a:lnTo>
                  <a:pt x="132955" y="82534"/>
                </a:lnTo>
                <a:lnTo>
                  <a:pt x="135205" y="85909"/>
                </a:lnTo>
                <a:lnTo>
                  <a:pt x="136023" y="86114"/>
                </a:lnTo>
                <a:lnTo>
                  <a:pt x="135307" y="86318"/>
                </a:lnTo>
                <a:lnTo>
                  <a:pt x="135920" y="89284"/>
                </a:lnTo>
                <a:lnTo>
                  <a:pt x="136023" y="89182"/>
                </a:lnTo>
                <a:lnTo>
                  <a:pt x="136432" y="92557"/>
                </a:lnTo>
                <a:lnTo>
                  <a:pt x="134795" y="96648"/>
                </a:lnTo>
                <a:lnTo>
                  <a:pt x="137045" y="103602"/>
                </a:lnTo>
                <a:lnTo>
                  <a:pt x="136943" y="103602"/>
                </a:lnTo>
                <a:lnTo>
                  <a:pt x="140011" y="115364"/>
                </a:lnTo>
                <a:lnTo>
                  <a:pt x="146148" y="114955"/>
                </a:lnTo>
                <a:lnTo>
                  <a:pt x="146557" y="114648"/>
                </a:lnTo>
                <a:lnTo>
                  <a:pt x="147068" y="114648"/>
                </a:lnTo>
                <a:lnTo>
                  <a:pt x="152693" y="109125"/>
                </a:lnTo>
                <a:lnTo>
                  <a:pt x="153205" y="106977"/>
                </a:lnTo>
                <a:lnTo>
                  <a:pt x="153102" y="107080"/>
                </a:lnTo>
                <a:lnTo>
                  <a:pt x="153205" y="106875"/>
                </a:lnTo>
                <a:lnTo>
                  <a:pt x="153205" y="106977"/>
                </a:lnTo>
                <a:lnTo>
                  <a:pt x="155659" y="104523"/>
                </a:lnTo>
                <a:lnTo>
                  <a:pt x="155659" y="102784"/>
                </a:lnTo>
                <a:lnTo>
                  <a:pt x="155557" y="103091"/>
                </a:lnTo>
                <a:lnTo>
                  <a:pt x="155045" y="100330"/>
                </a:lnTo>
                <a:lnTo>
                  <a:pt x="160670" y="95932"/>
                </a:lnTo>
                <a:lnTo>
                  <a:pt x="160875" y="91125"/>
                </a:lnTo>
                <a:lnTo>
                  <a:pt x="160057" y="90307"/>
                </a:lnTo>
                <a:lnTo>
                  <a:pt x="159955" y="87136"/>
                </a:lnTo>
                <a:lnTo>
                  <a:pt x="159341" y="86523"/>
                </a:lnTo>
                <a:lnTo>
                  <a:pt x="161284" y="82125"/>
                </a:lnTo>
                <a:lnTo>
                  <a:pt x="161693" y="82023"/>
                </a:lnTo>
                <a:lnTo>
                  <a:pt x="170591" y="69341"/>
                </a:lnTo>
                <a:lnTo>
                  <a:pt x="170386" y="69136"/>
                </a:lnTo>
                <a:lnTo>
                  <a:pt x="170284" y="69341"/>
                </a:lnTo>
                <a:lnTo>
                  <a:pt x="170182" y="67807"/>
                </a:lnTo>
                <a:lnTo>
                  <a:pt x="164557" y="69341"/>
                </a:lnTo>
                <a:lnTo>
                  <a:pt x="162511" y="68114"/>
                </a:lnTo>
                <a:lnTo>
                  <a:pt x="163330" y="67602"/>
                </a:lnTo>
                <a:lnTo>
                  <a:pt x="162920" y="66784"/>
                </a:lnTo>
                <a:lnTo>
                  <a:pt x="162920" y="66886"/>
                </a:lnTo>
                <a:lnTo>
                  <a:pt x="159955" y="64125"/>
                </a:lnTo>
                <a:lnTo>
                  <a:pt x="159955" y="64534"/>
                </a:lnTo>
                <a:lnTo>
                  <a:pt x="157193" y="58295"/>
                </a:lnTo>
                <a:lnTo>
                  <a:pt x="157193" y="58295"/>
                </a:lnTo>
                <a:lnTo>
                  <a:pt x="157295" y="58398"/>
                </a:lnTo>
                <a:lnTo>
                  <a:pt x="156375" y="56761"/>
                </a:lnTo>
                <a:lnTo>
                  <a:pt x="155966" y="56557"/>
                </a:lnTo>
                <a:lnTo>
                  <a:pt x="155659" y="56148"/>
                </a:lnTo>
                <a:lnTo>
                  <a:pt x="155864" y="55432"/>
                </a:lnTo>
                <a:lnTo>
                  <a:pt x="152591" y="49193"/>
                </a:lnTo>
                <a:lnTo>
                  <a:pt x="152591" y="49193"/>
                </a:lnTo>
                <a:lnTo>
                  <a:pt x="153716" y="51136"/>
                </a:lnTo>
                <a:lnTo>
                  <a:pt x="154330" y="50830"/>
                </a:lnTo>
                <a:lnTo>
                  <a:pt x="154739" y="49602"/>
                </a:lnTo>
                <a:lnTo>
                  <a:pt x="154534" y="51136"/>
                </a:lnTo>
                <a:lnTo>
                  <a:pt x="158727" y="56557"/>
                </a:lnTo>
                <a:lnTo>
                  <a:pt x="158625" y="56557"/>
                </a:lnTo>
                <a:lnTo>
                  <a:pt x="162614" y="64330"/>
                </a:lnTo>
                <a:lnTo>
                  <a:pt x="162511" y="64227"/>
                </a:lnTo>
                <a:lnTo>
                  <a:pt x="162511" y="64227"/>
                </a:lnTo>
                <a:lnTo>
                  <a:pt x="163330" y="66989"/>
                </a:lnTo>
                <a:lnTo>
                  <a:pt x="171102" y="63818"/>
                </a:lnTo>
                <a:lnTo>
                  <a:pt x="171102" y="63409"/>
                </a:lnTo>
                <a:lnTo>
                  <a:pt x="173557" y="62489"/>
                </a:lnTo>
                <a:lnTo>
                  <a:pt x="173659" y="61977"/>
                </a:lnTo>
                <a:lnTo>
                  <a:pt x="174580" y="61568"/>
                </a:lnTo>
                <a:lnTo>
                  <a:pt x="174989" y="60750"/>
                </a:lnTo>
                <a:lnTo>
                  <a:pt x="175807" y="60443"/>
                </a:lnTo>
                <a:lnTo>
                  <a:pt x="175705" y="59625"/>
                </a:lnTo>
                <a:lnTo>
                  <a:pt x="176114" y="58807"/>
                </a:lnTo>
                <a:lnTo>
                  <a:pt x="176216" y="59114"/>
                </a:lnTo>
                <a:lnTo>
                  <a:pt x="177341" y="57170"/>
                </a:lnTo>
                <a:lnTo>
                  <a:pt x="174273" y="54920"/>
                </a:lnTo>
                <a:lnTo>
                  <a:pt x="173864" y="52977"/>
                </a:lnTo>
                <a:lnTo>
                  <a:pt x="172330" y="55023"/>
                </a:lnTo>
                <a:lnTo>
                  <a:pt x="170080" y="55330"/>
                </a:lnTo>
                <a:lnTo>
                  <a:pt x="169875" y="55023"/>
                </a:lnTo>
                <a:lnTo>
                  <a:pt x="169568" y="55023"/>
                </a:lnTo>
                <a:lnTo>
                  <a:pt x="169670" y="54818"/>
                </a:lnTo>
                <a:lnTo>
                  <a:pt x="169466" y="54716"/>
                </a:lnTo>
                <a:lnTo>
                  <a:pt x="169670" y="54000"/>
                </a:lnTo>
                <a:lnTo>
                  <a:pt x="169466" y="53284"/>
                </a:lnTo>
                <a:lnTo>
                  <a:pt x="169057" y="53795"/>
                </a:lnTo>
                <a:lnTo>
                  <a:pt x="169057" y="54511"/>
                </a:lnTo>
                <a:lnTo>
                  <a:pt x="168239" y="53182"/>
                </a:lnTo>
                <a:lnTo>
                  <a:pt x="168341" y="53182"/>
                </a:lnTo>
                <a:lnTo>
                  <a:pt x="168239" y="52568"/>
                </a:lnTo>
                <a:lnTo>
                  <a:pt x="168341" y="52568"/>
                </a:lnTo>
                <a:lnTo>
                  <a:pt x="165886" y="49807"/>
                </a:lnTo>
                <a:lnTo>
                  <a:pt x="166193" y="49602"/>
                </a:lnTo>
                <a:lnTo>
                  <a:pt x="165989" y="49193"/>
                </a:lnTo>
                <a:lnTo>
                  <a:pt x="166398" y="49295"/>
                </a:lnTo>
                <a:lnTo>
                  <a:pt x="166807" y="48682"/>
                </a:lnTo>
                <a:lnTo>
                  <a:pt x="166807" y="48784"/>
                </a:lnTo>
                <a:lnTo>
                  <a:pt x="171409" y="52568"/>
                </a:lnTo>
                <a:lnTo>
                  <a:pt x="172943" y="52466"/>
                </a:lnTo>
                <a:lnTo>
                  <a:pt x="173557" y="52057"/>
                </a:lnTo>
                <a:lnTo>
                  <a:pt x="174273" y="52364"/>
                </a:lnTo>
                <a:lnTo>
                  <a:pt x="174580" y="53182"/>
                </a:lnTo>
                <a:lnTo>
                  <a:pt x="177545" y="54000"/>
                </a:lnTo>
                <a:lnTo>
                  <a:pt x="177648" y="53898"/>
                </a:lnTo>
                <a:lnTo>
                  <a:pt x="177750" y="54000"/>
                </a:lnTo>
                <a:lnTo>
                  <a:pt x="182761" y="53898"/>
                </a:lnTo>
                <a:lnTo>
                  <a:pt x="182557" y="53795"/>
                </a:lnTo>
                <a:lnTo>
                  <a:pt x="182557" y="53795"/>
                </a:lnTo>
                <a:lnTo>
                  <a:pt x="182864" y="53898"/>
                </a:lnTo>
                <a:lnTo>
                  <a:pt x="182966" y="53898"/>
                </a:lnTo>
                <a:lnTo>
                  <a:pt x="184091" y="55432"/>
                </a:lnTo>
                <a:lnTo>
                  <a:pt x="184500" y="55636"/>
                </a:lnTo>
                <a:lnTo>
                  <a:pt x="184500" y="55534"/>
                </a:lnTo>
                <a:lnTo>
                  <a:pt x="185114" y="55534"/>
                </a:lnTo>
                <a:lnTo>
                  <a:pt x="184909" y="56045"/>
                </a:lnTo>
                <a:lnTo>
                  <a:pt x="185727" y="56557"/>
                </a:lnTo>
                <a:lnTo>
                  <a:pt x="186750" y="56250"/>
                </a:lnTo>
                <a:lnTo>
                  <a:pt x="185727" y="57068"/>
                </a:lnTo>
                <a:lnTo>
                  <a:pt x="185420" y="57068"/>
                </a:lnTo>
                <a:lnTo>
                  <a:pt x="187568" y="58602"/>
                </a:lnTo>
                <a:lnTo>
                  <a:pt x="188386" y="58193"/>
                </a:lnTo>
                <a:lnTo>
                  <a:pt x="188284" y="57170"/>
                </a:lnTo>
                <a:lnTo>
                  <a:pt x="188898" y="57170"/>
                </a:lnTo>
                <a:lnTo>
                  <a:pt x="188693" y="57682"/>
                </a:lnTo>
                <a:lnTo>
                  <a:pt x="189205" y="57682"/>
                </a:lnTo>
                <a:lnTo>
                  <a:pt x="188795" y="57989"/>
                </a:lnTo>
                <a:lnTo>
                  <a:pt x="188898" y="57989"/>
                </a:lnTo>
                <a:lnTo>
                  <a:pt x="189307" y="60239"/>
                </a:lnTo>
                <a:lnTo>
                  <a:pt x="189205" y="60239"/>
                </a:lnTo>
                <a:lnTo>
                  <a:pt x="189205" y="60545"/>
                </a:lnTo>
                <a:lnTo>
                  <a:pt x="189307" y="60341"/>
                </a:lnTo>
                <a:lnTo>
                  <a:pt x="190636" y="64227"/>
                </a:lnTo>
                <a:lnTo>
                  <a:pt x="190534" y="64227"/>
                </a:lnTo>
                <a:lnTo>
                  <a:pt x="193160" y="69965"/>
                </a:lnTo>
                <a:lnTo>
                  <a:pt x="194216" y="71693"/>
                </a:lnTo>
                <a:lnTo>
                  <a:pt x="195955" y="70568"/>
                </a:lnTo>
                <a:lnTo>
                  <a:pt x="195545" y="70261"/>
                </a:lnTo>
                <a:lnTo>
                  <a:pt x="195852" y="69443"/>
                </a:lnTo>
                <a:lnTo>
                  <a:pt x="196364" y="69239"/>
                </a:lnTo>
                <a:lnTo>
                  <a:pt x="196568" y="66375"/>
                </a:lnTo>
                <a:lnTo>
                  <a:pt x="196466" y="66170"/>
                </a:lnTo>
                <a:lnTo>
                  <a:pt x="196261" y="63920"/>
                </a:lnTo>
                <a:lnTo>
                  <a:pt x="196875" y="63818"/>
                </a:lnTo>
                <a:lnTo>
                  <a:pt x="200455" y="59830"/>
                </a:lnTo>
                <a:lnTo>
                  <a:pt x="200250" y="59932"/>
                </a:lnTo>
                <a:lnTo>
                  <a:pt x="200250" y="59932"/>
                </a:lnTo>
                <a:lnTo>
                  <a:pt x="201580" y="58705"/>
                </a:lnTo>
                <a:lnTo>
                  <a:pt x="201477" y="58091"/>
                </a:lnTo>
                <a:lnTo>
                  <a:pt x="202398" y="57580"/>
                </a:lnTo>
                <a:lnTo>
                  <a:pt x="202295" y="57068"/>
                </a:lnTo>
                <a:lnTo>
                  <a:pt x="202500" y="57580"/>
                </a:lnTo>
                <a:lnTo>
                  <a:pt x="202705" y="57682"/>
                </a:lnTo>
                <a:lnTo>
                  <a:pt x="202909" y="57273"/>
                </a:lnTo>
                <a:lnTo>
                  <a:pt x="203114" y="57886"/>
                </a:lnTo>
                <a:lnTo>
                  <a:pt x="203216" y="57682"/>
                </a:lnTo>
                <a:lnTo>
                  <a:pt x="203420" y="57784"/>
                </a:lnTo>
                <a:lnTo>
                  <a:pt x="203420" y="57784"/>
                </a:lnTo>
                <a:lnTo>
                  <a:pt x="203216" y="57477"/>
                </a:lnTo>
                <a:lnTo>
                  <a:pt x="203318" y="57273"/>
                </a:lnTo>
                <a:lnTo>
                  <a:pt x="203625" y="57682"/>
                </a:lnTo>
                <a:lnTo>
                  <a:pt x="203625" y="57170"/>
                </a:lnTo>
                <a:lnTo>
                  <a:pt x="203830" y="57682"/>
                </a:lnTo>
                <a:lnTo>
                  <a:pt x="204136" y="56966"/>
                </a:lnTo>
                <a:lnTo>
                  <a:pt x="204136" y="57375"/>
                </a:lnTo>
                <a:lnTo>
                  <a:pt x="204341" y="57273"/>
                </a:lnTo>
                <a:lnTo>
                  <a:pt x="204341" y="57580"/>
                </a:lnTo>
                <a:lnTo>
                  <a:pt x="204648" y="57170"/>
                </a:lnTo>
                <a:lnTo>
                  <a:pt x="204545" y="56250"/>
                </a:lnTo>
                <a:lnTo>
                  <a:pt x="204239" y="55943"/>
                </a:lnTo>
                <a:lnTo>
                  <a:pt x="204443" y="55943"/>
                </a:lnTo>
                <a:lnTo>
                  <a:pt x="204443" y="55739"/>
                </a:lnTo>
                <a:lnTo>
                  <a:pt x="205773" y="57068"/>
                </a:lnTo>
                <a:lnTo>
                  <a:pt x="206795" y="59216"/>
                </a:lnTo>
                <a:lnTo>
                  <a:pt x="206795" y="58909"/>
                </a:lnTo>
                <a:lnTo>
                  <a:pt x="207102" y="59011"/>
                </a:lnTo>
                <a:lnTo>
                  <a:pt x="207307" y="59625"/>
                </a:lnTo>
                <a:lnTo>
                  <a:pt x="207307" y="59420"/>
                </a:lnTo>
                <a:lnTo>
                  <a:pt x="207818" y="59523"/>
                </a:lnTo>
                <a:lnTo>
                  <a:pt x="208125" y="60136"/>
                </a:lnTo>
                <a:lnTo>
                  <a:pt x="207716" y="60136"/>
                </a:lnTo>
                <a:lnTo>
                  <a:pt x="208125" y="60648"/>
                </a:lnTo>
                <a:lnTo>
                  <a:pt x="208125" y="60239"/>
                </a:lnTo>
                <a:lnTo>
                  <a:pt x="208432" y="60750"/>
                </a:lnTo>
                <a:lnTo>
                  <a:pt x="208330" y="60750"/>
                </a:lnTo>
                <a:lnTo>
                  <a:pt x="208739" y="63614"/>
                </a:lnTo>
                <a:lnTo>
                  <a:pt x="209148" y="63102"/>
                </a:lnTo>
                <a:lnTo>
                  <a:pt x="209148" y="63716"/>
                </a:lnTo>
                <a:lnTo>
                  <a:pt x="209352" y="63409"/>
                </a:lnTo>
                <a:lnTo>
                  <a:pt x="210170" y="63409"/>
                </a:lnTo>
                <a:lnTo>
                  <a:pt x="210477" y="63205"/>
                </a:lnTo>
                <a:lnTo>
                  <a:pt x="210477" y="62795"/>
                </a:lnTo>
                <a:lnTo>
                  <a:pt x="210886" y="62898"/>
                </a:lnTo>
                <a:lnTo>
                  <a:pt x="210989" y="62182"/>
                </a:lnTo>
                <a:lnTo>
                  <a:pt x="211807" y="63000"/>
                </a:lnTo>
                <a:lnTo>
                  <a:pt x="212318" y="64943"/>
                </a:lnTo>
                <a:lnTo>
                  <a:pt x="212216" y="64943"/>
                </a:lnTo>
                <a:lnTo>
                  <a:pt x="212523" y="65966"/>
                </a:lnTo>
                <a:lnTo>
                  <a:pt x="212625" y="65659"/>
                </a:lnTo>
                <a:lnTo>
                  <a:pt x="213239" y="69750"/>
                </a:lnTo>
                <a:lnTo>
                  <a:pt x="213341" y="69545"/>
                </a:lnTo>
                <a:lnTo>
                  <a:pt x="213136" y="71386"/>
                </a:lnTo>
                <a:lnTo>
                  <a:pt x="218045" y="78545"/>
                </a:lnTo>
                <a:lnTo>
                  <a:pt x="218455" y="78545"/>
                </a:lnTo>
                <a:lnTo>
                  <a:pt x="218557" y="78341"/>
                </a:lnTo>
                <a:lnTo>
                  <a:pt x="218864" y="78341"/>
                </a:lnTo>
                <a:lnTo>
                  <a:pt x="217739" y="74659"/>
                </a:lnTo>
                <a:lnTo>
                  <a:pt x="215182" y="72307"/>
                </a:lnTo>
                <a:lnTo>
                  <a:pt x="215284" y="72614"/>
                </a:lnTo>
                <a:lnTo>
                  <a:pt x="214875" y="72102"/>
                </a:lnTo>
                <a:lnTo>
                  <a:pt x="215182" y="72307"/>
                </a:lnTo>
                <a:lnTo>
                  <a:pt x="214875" y="71284"/>
                </a:lnTo>
                <a:lnTo>
                  <a:pt x="214773" y="71386"/>
                </a:lnTo>
                <a:lnTo>
                  <a:pt x="213852" y="69852"/>
                </a:lnTo>
                <a:lnTo>
                  <a:pt x="214364" y="66580"/>
                </a:lnTo>
                <a:lnTo>
                  <a:pt x="214261" y="66375"/>
                </a:lnTo>
                <a:lnTo>
                  <a:pt x="215080" y="66273"/>
                </a:lnTo>
                <a:lnTo>
                  <a:pt x="215080" y="66784"/>
                </a:lnTo>
                <a:lnTo>
                  <a:pt x="216409" y="67398"/>
                </a:lnTo>
                <a:lnTo>
                  <a:pt x="216409" y="67295"/>
                </a:lnTo>
                <a:lnTo>
                  <a:pt x="216716" y="67602"/>
                </a:lnTo>
                <a:lnTo>
                  <a:pt x="216716" y="67500"/>
                </a:lnTo>
                <a:lnTo>
                  <a:pt x="217023" y="68011"/>
                </a:lnTo>
                <a:lnTo>
                  <a:pt x="217125" y="67909"/>
                </a:lnTo>
                <a:lnTo>
                  <a:pt x="217330" y="68625"/>
                </a:lnTo>
                <a:lnTo>
                  <a:pt x="217636" y="68625"/>
                </a:lnTo>
                <a:lnTo>
                  <a:pt x="217739" y="69034"/>
                </a:lnTo>
                <a:lnTo>
                  <a:pt x="219068" y="69648"/>
                </a:lnTo>
                <a:lnTo>
                  <a:pt x="218966" y="71182"/>
                </a:lnTo>
                <a:lnTo>
                  <a:pt x="218966" y="71182"/>
                </a:lnTo>
                <a:lnTo>
                  <a:pt x="219886" y="70568"/>
                </a:lnTo>
                <a:lnTo>
                  <a:pt x="219886" y="69750"/>
                </a:lnTo>
                <a:lnTo>
                  <a:pt x="220500" y="70159"/>
                </a:lnTo>
                <a:lnTo>
                  <a:pt x="220091" y="69545"/>
                </a:lnTo>
                <a:lnTo>
                  <a:pt x="220602" y="69852"/>
                </a:lnTo>
                <a:lnTo>
                  <a:pt x="220398" y="69443"/>
                </a:lnTo>
                <a:lnTo>
                  <a:pt x="222545" y="68318"/>
                </a:lnTo>
                <a:lnTo>
                  <a:pt x="222737" y="67743"/>
                </a:lnTo>
                <a:lnTo>
                  <a:pt x="222648" y="67295"/>
                </a:lnTo>
                <a:lnTo>
                  <a:pt x="222750" y="67295"/>
                </a:lnTo>
                <a:lnTo>
                  <a:pt x="222750" y="66886"/>
                </a:lnTo>
                <a:lnTo>
                  <a:pt x="222852" y="67091"/>
                </a:lnTo>
                <a:lnTo>
                  <a:pt x="222545" y="65864"/>
                </a:lnTo>
                <a:lnTo>
                  <a:pt x="219375" y="61773"/>
                </a:lnTo>
                <a:lnTo>
                  <a:pt x="219477" y="61773"/>
                </a:lnTo>
                <a:lnTo>
                  <a:pt x="218659" y="60239"/>
                </a:lnTo>
                <a:lnTo>
                  <a:pt x="219170" y="58398"/>
                </a:lnTo>
                <a:lnTo>
                  <a:pt x="219682" y="58500"/>
                </a:lnTo>
                <a:lnTo>
                  <a:pt x="220602" y="57477"/>
                </a:lnTo>
                <a:lnTo>
                  <a:pt x="221216" y="57989"/>
                </a:lnTo>
                <a:lnTo>
                  <a:pt x="221625" y="57682"/>
                </a:lnTo>
                <a:lnTo>
                  <a:pt x="221830" y="57886"/>
                </a:lnTo>
                <a:lnTo>
                  <a:pt x="221830" y="58500"/>
                </a:lnTo>
                <a:lnTo>
                  <a:pt x="222239" y="59011"/>
                </a:lnTo>
                <a:lnTo>
                  <a:pt x="222136" y="59011"/>
                </a:lnTo>
                <a:lnTo>
                  <a:pt x="222545" y="59114"/>
                </a:lnTo>
                <a:lnTo>
                  <a:pt x="222239" y="58500"/>
                </a:lnTo>
                <a:lnTo>
                  <a:pt x="222443" y="58091"/>
                </a:lnTo>
                <a:lnTo>
                  <a:pt x="224080" y="57477"/>
                </a:lnTo>
                <a:lnTo>
                  <a:pt x="224591" y="57477"/>
                </a:lnTo>
                <a:lnTo>
                  <a:pt x="224693" y="57170"/>
                </a:lnTo>
                <a:lnTo>
                  <a:pt x="225102" y="57068"/>
                </a:lnTo>
                <a:lnTo>
                  <a:pt x="224795" y="56455"/>
                </a:lnTo>
                <a:lnTo>
                  <a:pt x="225000" y="56250"/>
                </a:lnTo>
                <a:lnTo>
                  <a:pt x="225716" y="57068"/>
                </a:lnTo>
                <a:lnTo>
                  <a:pt x="226023" y="56659"/>
                </a:lnTo>
                <a:lnTo>
                  <a:pt x="226125" y="56761"/>
                </a:lnTo>
                <a:lnTo>
                  <a:pt x="226534" y="56659"/>
                </a:lnTo>
                <a:lnTo>
                  <a:pt x="226739" y="56659"/>
                </a:lnTo>
                <a:lnTo>
                  <a:pt x="226739" y="56557"/>
                </a:lnTo>
                <a:lnTo>
                  <a:pt x="227352" y="56455"/>
                </a:lnTo>
                <a:lnTo>
                  <a:pt x="227761" y="55739"/>
                </a:lnTo>
                <a:lnTo>
                  <a:pt x="228170" y="55739"/>
                </a:lnTo>
                <a:lnTo>
                  <a:pt x="228375" y="55534"/>
                </a:lnTo>
                <a:lnTo>
                  <a:pt x="228477" y="54920"/>
                </a:lnTo>
                <a:lnTo>
                  <a:pt x="229807" y="54000"/>
                </a:lnTo>
                <a:lnTo>
                  <a:pt x="229705" y="53386"/>
                </a:lnTo>
                <a:lnTo>
                  <a:pt x="229193" y="53182"/>
                </a:lnTo>
                <a:lnTo>
                  <a:pt x="229807" y="52977"/>
                </a:lnTo>
                <a:lnTo>
                  <a:pt x="229398" y="52466"/>
                </a:lnTo>
                <a:lnTo>
                  <a:pt x="229602" y="52466"/>
                </a:lnTo>
                <a:lnTo>
                  <a:pt x="229807" y="52670"/>
                </a:lnTo>
                <a:lnTo>
                  <a:pt x="230318" y="50932"/>
                </a:lnTo>
                <a:lnTo>
                  <a:pt x="230727" y="50932"/>
                </a:lnTo>
                <a:lnTo>
                  <a:pt x="230523" y="50318"/>
                </a:lnTo>
                <a:lnTo>
                  <a:pt x="230625" y="50318"/>
                </a:lnTo>
                <a:lnTo>
                  <a:pt x="230318" y="50114"/>
                </a:lnTo>
                <a:lnTo>
                  <a:pt x="230727" y="50114"/>
                </a:lnTo>
                <a:lnTo>
                  <a:pt x="230625" y="49602"/>
                </a:lnTo>
                <a:lnTo>
                  <a:pt x="230318" y="49705"/>
                </a:lnTo>
                <a:lnTo>
                  <a:pt x="230625" y="49295"/>
                </a:lnTo>
                <a:lnTo>
                  <a:pt x="229807" y="48886"/>
                </a:lnTo>
                <a:lnTo>
                  <a:pt x="229295" y="49091"/>
                </a:lnTo>
                <a:lnTo>
                  <a:pt x="228886" y="48989"/>
                </a:lnTo>
                <a:lnTo>
                  <a:pt x="230011" y="48273"/>
                </a:lnTo>
                <a:lnTo>
                  <a:pt x="229909" y="47966"/>
                </a:lnTo>
                <a:lnTo>
                  <a:pt x="228682" y="47148"/>
                </a:lnTo>
                <a:lnTo>
                  <a:pt x="228170" y="47250"/>
                </a:lnTo>
                <a:lnTo>
                  <a:pt x="228477" y="47045"/>
                </a:lnTo>
                <a:lnTo>
                  <a:pt x="229807" y="47455"/>
                </a:lnTo>
                <a:lnTo>
                  <a:pt x="226227" y="44080"/>
                </a:lnTo>
                <a:lnTo>
                  <a:pt x="226739" y="43057"/>
                </a:lnTo>
                <a:lnTo>
                  <a:pt x="226534" y="42750"/>
                </a:lnTo>
                <a:lnTo>
                  <a:pt x="226534" y="42750"/>
                </a:lnTo>
                <a:lnTo>
                  <a:pt x="226739" y="42955"/>
                </a:lnTo>
                <a:lnTo>
                  <a:pt x="227045" y="42545"/>
                </a:lnTo>
                <a:lnTo>
                  <a:pt x="226943" y="42341"/>
                </a:lnTo>
                <a:lnTo>
                  <a:pt x="228170" y="41932"/>
                </a:lnTo>
                <a:lnTo>
                  <a:pt x="228170" y="41523"/>
                </a:lnTo>
                <a:lnTo>
                  <a:pt x="225920" y="41216"/>
                </a:lnTo>
                <a:lnTo>
                  <a:pt x="225511" y="41830"/>
                </a:lnTo>
                <a:lnTo>
                  <a:pt x="225000" y="41625"/>
                </a:lnTo>
                <a:lnTo>
                  <a:pt x="224898" y="41216"/>
                </a:lnTo>
                <a:lnTo>
                  <a:pt x="223159" y="39989"/>
                </a:lnTo>
                <a:lnTo>
                  <a:pt x="224182" y="39580"/>
                </a:lnTo>
                <a:lnTo>
                  <a:pt x="224284" y="38966"/>
                </a:lnTo>
                <a:lnTo>
                  <a:pt x="224898" y="38659"/>
                </a:lnTo>
                <a:lnTo>
                  <a:pt x="225000" y="38250"/>
                </a:lnTo>
                <a:lnTo>
                  <a:pt x="225614" y="37943"/>
                </a:lnTo>
                <a:lnTo>
                  <a:pt x="226227" y="38557"/>
                </a:lnTo>
                <a:lnTo>
                  <a:pt x="226023" y="39477"/>
                </a:lnTo>
                <a:lnTo>
                  <a:pt x="226432" y="39477"/>
                </a:lnTo>
                <a:lnTo>
                  <a:pt x="226432" y="39784"/>
                </a:lnTo>
                <a:lnTo>
                  <a:pt x="226125" y="39989"/>
                </a:lnTo>
                <a:lnTo>
                  <a:pt x="226534" y="39989"/>
                </a:lnTo>
                <a:lnTo>
                  <a:pt x="226636" y="39886"/>
                </a:lnTo>
                <a:lnTo>
                  <a:pt x="228273" y="38864"/>
                </a:lnTo>
                <a:lnTo>
                  <a:pt x="228682" y="39273"/>
                </a:lnTo>
                <a:lnTo>
                  <a:pt x="228784" y="39068"/>
                </a:lnTo>
                <a:lnTo>
                  <a:pt x="229500" y="39580"/>
                </a:lnTo>
                <a:lnTo>
                  <a:pt x="229602" y="40091"/>
                </a:lnTo>
                <a:lnTo>
                  <a:pt x="229909" y="40193"/>
                </a:lnTo>
                <a:lnTo>
                  <a:pt x="229500" y="40807"/>
                </a:lnTo>
                <a:lnTo>
                  <a:pt x="230011" y="40807"/>
                </a:lnTo>
                <a:lnTo>
                  <a:pt x="229807" y="41011"/>
                </a:lnTo>
                <a:lnTo>
                  <a:pt x="230114" y="41114"/>
                </a:lnTo>
                <a:lnTo>
                  <a:pt x="230216" y="41216"/>
                </a:lnTo>
                <a:lnTo>
                  <a:pt x="230420" y="41114"/>
                </a:lnTo>
                <a:lnTo>
                  <a:pt x="230523" y="40909"/>
                </a:lnTo>
                <a:lnTo>
                  <a:pt x="231955" y="42136"/>
                </a:lnTo>
                <a:lnTo>
                  <a:pt x="231341" y="42136"/>
                </a:lnTo>
                <a:lnTo>
                  <a:pt x="232670" y="44182"/>
                </a:lnTo>
                <a:lnTo>
                  <a:pt x="232568" y="44284"/>
                </a:lnTo>
                <a:lnTo>
                  <a:pt x="232670" y="44386"/>
                </a:lnTo>
                <a:lnTo>
                  <a:pt x="232466" y="44386"/>
                </a:lnTo>
                <a:lnTo>
                  <a:pt x="232875" y="44795"/>
                </a:lnTo>
                <a:lnTo>
                  <a:pt x="233080" y="44591"/>
                </a:lnTo>
                <a:lnTo>
                  <a:pt x="233182" y="44284"/>
                </a:lnTo>
                <a:lnTo>
                  <a:pt x="233489" y="44489"/>
                </a:lnTo>
                <a:lnTo>
                  <a:pt x="233386" y="44284"/>
                </a:lnTo>
                <a:lnTo>
                  <a:pt x="233591" y="44284"/>
                </a:lnTo>
                <a:lnTo>
                  <a:pt x="233693" y="44080"/>
                </a:lnTo>
                <a:lnTo>
                  <a:pt x="234205" y="44182"/>
                </a:lnTo>
                <a:lnTo>
                  <a:pt x="234614" y="43875"/>
                </a:lnTo>
                <a:lnTo>
                  <a:pt x="234614" y="42955"/>
                </a:lnTo>
                <a:lnTo>
                  <a:pt x="231034" y="39170"/>
                </a:lnTo>
                <a:lnTo>
                  <a:pt x="232261" y="38045"/>
                </a:lnTo>
                <a:lnTo>
                  <a:pt x="232057" y="36205"/>
                </a:lnTo>
                <a:lnTo>
                  <a:pt x="232057" y="36205"/>
                </a:lnTo>
                <a:lnTo>
                  <a:pt x="232364" y="36307"/>
                </a:lnTo>
                <a:lnTo>
                  <a:pt x="232670" y="35591"/>
                </a:lnTo>
                <a:lnTo>
                  <a:pt x="232977" y="35591"/>
                </a:lnTo>
                <a:lnTo>
                  <a:pt x="234102" y="36102"/>
                </a:lnTo>
                <a:lnTo>
                  <a:pt x="235739" y="30273"/>
                </a:lnTo>
                <a:lnTo>
                  <a:pt x="232670" y="25773"/>
                </a:lnTo>
                <a:lnTo>
                  <a:pt x="232670" y="25466"/>
                </a:lnTo>
                <a:lnTo>
                  <a:pt x="229909" y="24545"/>
                </a:lnTo>
                <a:lnTo>
                  <a:pt x="230420" y="25159"/>
                </a:lnTo>
                <a:lnTo>
                  <a:pt x="230318" y="25364"/>
                </a:lnTo>
                <a:lnTo>
                  <a:pt x="230114" y="24955"/>
                </a:lnTo>
                <a:lnTo>
                  <a:pt x="230114" y="25159"/>
                </a:lnTo>
                <a:lnTo>
                  <a:pt x="229500" y="25261"/>
                </a:lnTo>
                <a:lnTo>
                  <a:pt x="229602" y="24955"/>
                </a:lnTo>
                <a:lnTo>
                  <a:pt x="228886" y="24648"/>
                </a:lnTo>
                <a:lnTo>
                  <a:pt x="229193" y="25057"/>
                </a:lnTo>
                <a:lnTo>
                  <a:pt x="226841" y="23830"/>
                </a:lnTo>
                <a:lnTo>
                  <a:pt x="228068" y="21068"/>
                </a:lnTo>
                <a:lnTo>
                  <a:pt x="227864" y="20761"/>
                </a:lnTo>
                <a:lnTo>
                  <a:pt x="228170" y="20455"/>
                </a:lnTo>
                <a:lnTo>
                  <a:pt x="228170" y="20045"/>
                </a:lnTo>
                <a:lnTo>
                  <a:pt x="231034" y="19841"/>
                </a:lnTo>
                <a:lnTo>
                  <a:pt x="231034" y="19636"/>
                </a:lnTo>
                <a:lnTo>
                  <a:pt x="232875" y="19841"/>
                </a:lnTo>
                <a:lnTo>
                  <a:pt x="232568" y="19534"/>
                </a:lnTo>
                <a:lnTo>
                  <a:pt x="232875" y="19636"/>
                </a:lnTo>
                <a:lnTo>
                  <a:pt x="232670" y="19432"/>
                </a:lnTo>
                <a:lnTo>
                  <a:pt x="233898" y="19534"/>
                </a:lnTo>
                <a:lnTo>
                  <a:pt x="233795" y="19636"/>
                </a:lnTo>
                <a:lnTo>
                  <a:pt x="235432" y="19841"/>
                </a:lnTo>
                <a:lnTo>
                  <a:pt x="234716" y="19943"/>
                </a:lnTo>
                <a:lnTo>
                  <a:pt x="236250" y="19943"/>
                </a:lnTo>
                <a:lnTo>
                  <a:pt x="236250" y="19841"/>
                </a:lnTo>
                <a:lnTo>
                  <a:pt x="236966" y="19943"/>
                </a:lnTo>
                <a:lnTo>
                  <a:pt x="237068" y="19841"/>
                </a:lnTo>
                <a:lnTo>
                  <a:pt x="237580" y="19841"/>
                </a:lnTo>
                <a:lnTo>
                  <a:pt x="236557" y="19636"/>
                </a:lnTo>
                <a:lnTo>
                  <a:pt x="236148" y="18818"/>
                </a:lnTo>
                <a:lnTo>
                  <a:pt x="236352" y="17489"/>
                </a:lnTo>
                <a:lnTo>
                  <a:pt x="238602" y="17693"/>
                </a:lnTo>
                <a:lnTo>
                  <a:pt x="239011" y="18205"/>
                </a:lnTo>
                <a:lnTo>
                  <a:pt x="239216" y="18102"/>
                </a:lnTo>
                <a:lnTo>
                  <a:pt x="239625" y="18511"/>
                </a:lnTo>
                <a:lnTo>
                  <a:pt x="239932" y="18409"/>
                </a:lnTo>
                <a:lnTo>
                  <a:pt x="240341" y="17591"/>
                </a:lnTo>
                <a:lnTo>
                  <a:pt x="240239" y="17489"/>
                </a:lnTo>
                <a:lnTo>
                  <a:pt x="240648" y="17693"/>
                </a:lnTo>
                <a:lnTo>
                  <a:pt x="239727" y="16773"/>
                </a:lnTo>
                <a:lnTo>
                  <a:pt x="241364" y="16875"/>
                </a:lnTo>
                <a:lnTo>
                  <a:pt x="240648" y="16875"/>
                </a:lnTo>
                <a:lnTo>
                  <a:pt x="241875" y="18307"/>
                </a:lnTo>
                <a:lnTo>
                  <a:pt x="241261" y="18614"/>
                </a:lnTo>
                <a:lnTo>
                  <a:pt x="241261" y="19432"/>
                </a:lnTo>
                <a:lnTo>
                  <a:pt x="241159" y="19534"/>
                </a:lnTo>
                <a:lnTo>
                  <a:pt x="241057" y="20966"/>
                </a:lnTo>
                <a:lnTo>
                  <a:pt x="240648" y="20966"/>
                </a:lnTo>
                <a:lnTo>
                  <a:pt x="240750" y="21170"/>
                </a:lnTo>
                <a:lnTo>
                  <a:pt x="240443" y="21273"/>
                </a:lnTo>
                <a:lnTo>
                  <a:pt x="240852" y="21784"/>
                </a:lnTo>
                <a:lnTo>
                  <a:pt x="240852" y="22398"/>
                </a:lnTo>
                <a:lnTo>
                  <a:pt x="246784" y="27716"/>
                </a:lnTo>
                <a:lnTo>
                  <a:pt x="247091" y="26898"/>
                </a:lnTo>
                <a:lnTo>
                  <a:pt x="246273" y="25773"/>
                </a:lnTo>
                <a:lnTo>
                  <a:pt x="246273" y="25773"/>
                </a:lnTo>
                <a:lnTo>
                  <a:pt x="246580" y="25977"/>
                </a:lnTo>
                <a:lnTo>
                  <a:pt x="247398" y="25773"/>
                </a:lnTo>
                <a:lnTo>
                  <a:pt x="246477" y="24852"/>
                </a:lnTo>
                <a:lnTo>
                  <a:pt x="246580" y="24341"/>
                </a:lnTo>
                <a:lnTo>
                  <a:pt x="247193" y="24341"/>
                </a:lnTo>
                <a:lnTo>
                  <a:pt x="246068" y="22705"/>
                </a:lnTo>
                <a:lnTo>
                  <a:pt x="246170" y="22398"/>
                </a:lnTo>
                <a:lnTo>
                  <a:pt x="246375" y="22807"/>
                </a:lnTo>
                <a:lnTo>
                  <a:pt x="246784" y="22705"/>
                </a:lnTo>
                <a:lnTo>
                  <a:pt x="245045" y="21170"/>
                </a:lnTo>
                <a:lnTo>
                  <a:pt x="244330" y="21068"/>
                </a:lnTo>
                <a:lnTo>
                  <a:pt x="244432" y="21273"/>
                </a:lnTo>
                <a:lnTo>
                  <a:pt x="243614" y="20761"/>
                </a:lnTo>
                <a:lnTo>
                  <a:pt x="243307" y="19943"/>
                </a:lnTo>
                <a:lnTo>
                  <a:pt x="243409" y="19943"/>
                </a:lnTo>
                <a:lnTo>
                  <a:pt x="242898" y="19227"/>
                </a:lnTo>
                <a:lnTo>
                  <a:pt x="244023" y="19227"/>
                </a:lnTo>
                <a:lnTo>
                  <a:pt x="243818" y="19023"/>
                </a:lnTo>
                <a:lnTo>
                  <a:pt x="244330" y="18716"/>
                </a:lnTo>
                <a:lnTo>
                  <a:pt x="244943" y="19227"/>
                </a:lnTo>
                <a:lnTo>
                  <a:pt x="244943" y="18920"/>
                </a:lnTo>
                <a:lnTo>
                  <a:pt x="245250" y="18716"/>
                </a:lnTo>
                <a:lnTo>
                  <a:pt x="247807" y="19125"/>
                </a:lnTo>
                <a:lnTo>
                  <a:pt x="247398" y="18716"/>
                </a:lnTo>
                <a:lnTo>
                  <a:pt x="247909" y="18102"/>
                </a:lnTo>
                <a:lnTo>
                  <a:pt x="247807" y="18000"/>
                </a:lnTo>
                <a:lnTo>
                  <a:pt x="247909" y="17898"/>
                </a:lnTo>
                <a:lnTo>
                  <a:pt x="248011" y="17898"/>
                </a:lnTo>
                <a:lnTo>
                  <a:pt x="247807" y="17693"/>
                </a:lnTo>
                <a:lnTo>
                  <a:pt x="248011" y="17795"/>
                </a:lnTo>
                <a:lnTo>
                  <a:pt x="248011" y="17489"/>
                </a:lnTo>
                <a:lnTo>
                  <a:pt x="249545" y="16773"/>
                </a:lnTo>
                <a:lnTo>
                  <a:pt x="249136" y="16568"/>
                </a:lnTo>
                <a:lnTo>
                  <a:pt x="251182" y="16977"/>
                </a:lnTo>
                <a:lnTo>
                  <a:pt x="251080" y="16670"/>
                </a:lnTo>
                <a:lnTo>
                  <a:pt x="249443" y="15852"/>
                </a:lnTo>
                <a:lnTo>
                  <a:pt x="249443" y="15852"/>
                </a:lnTo>
                <a:lnTo>
                  <a:pt x="249545" y="15955"/>
                </a:lnTo>
                <a:lnTo>
                  <a:pt x="249545" y="15955"/>
                </a:lnTo>
                <a:lnTo>
                  <a:pt x="249136" y="15750"/>
                </a:lnTo>
                <a:lnTo>
                  <a:pt x="249239" y="15750"/>
                </a:lnTo>
                <a:lnTo>
                  <a:pt x="248011" y="15034"/>
                </a:lnTo>
                <a:lnTo>
                  <a:pt x="248114" y="15239"/>
                </a:lnTo>
                <a:lnTo>
                  <a:pt x="245045" y="14830"/>
                </a:lnTo>
                <a:lnTo>
                  <a:pt x="246682" y="14625"/>
                </a:lnTo>
                <a:lnTo>
                  <a:pt x="245761" y="14420"/>
                </a:lnTo>
                <a:lnTo>
                  <a:pt x="248318" y="14420"/>
                </a:lnTo>
                <a:lnTo>
                  <a:pt x="237375" y="10125"/>
                </a:lnTo>
                <a:lnTo>
                  <a:pt x="237477" y="10227"/>
                </a:lnTo>
                <a:lnTo>
                  <a:pt x="235330" y="10023"/>
                </a:lnTo>
                <a:lnTo>
                  <a:pt x="236864" y="11148"/>
                </a:lnTo>
                <a:lnTo>
                  <a:pt x="236864" y="11148"/>
                </a:lnTo>
                <a:lnTo>
                  <a:pt x="234000" y="10330"/>
                </a:lnTo>
                <a:lnTo>
                  <a:pt x="233795" y="10432"/>
                </a:lnTo>
                <a:lnTo>
                  <a:pt x="230523" y="10432"/>
                </a:lnTo>
                <a:lnTo>
                  <a:pt x="231136" y="11352"/>
                </a:lnTo>
                <a:lnTo>
                  <a:pt x="231136" y="11352"/>
                </a:lnTo>
                <a:lnTo>
                  <a:pt x="222034" y="9205"/>
                </a:lnTo>
                <a:lnTo>
                  <a:pt x="222239" y="9205"/>
                </a:lnTo>
                <a:lnTo>
                  <a:pt x="219375" y="8591"/>
                </a:lnTo>
                <a:lnTo>
                  <a:pt x="219886" y="8489"/>
                </a:lnTo>
                <a:lnTo>
                  <a:pt x="217636" y="8080"/>
                </a:lnTo>
                <a:lnTo>
                  <a:pt x="217330" y="8591"/>
                </a:lnTo>
                <a:lnTo>
                  <a:pt x="216614" y="8489"/>
                </a:lnTo>
                <a:lnTo>
                  <a:pt x="217023" y="8489"/>
                </a:lnTo>
                <a:lnTo>
                  <a:pt x="216716" y="8182"/>
                </a:lnTo>
                <a:lnTo>
                  <a:pt x="215693" y="8182"/>
                </a:lnTo>
                <a:lnTo>
                  <a:pt x="216920" y="8080"/>
                </a:lnTo>
                <a:lnTo>
                  <a:pt x="212727" y="7670"/>
                </a:lnTo>
                <a:lnTo>
                  <a:pt x="213341" y="7875"/>
                </a:lnTo>
                <a:lnTo>
                  <a:pt x="212420" y="8080"/>
                </a:lnTo>
                <a:lnTo>
                  <a:pt x="213239" y="8182"/>
                </a:lnTo>
                <a:lnTo>
                  <a:pt x="213034" y="8284"/>
                </a:lnTo>
                <a:lnTo>
                  <a:pt x="212932" y="8386"/>
                </a:lnTo>
                <a:lnTo>
                  <a:pt x="213852" y="8795"/>
                </a:lnTo>
                <a:lnTo>
                  <a:pt x="212830" y="8795"/>
                </a:lnTo>
                <a:lnTo>
                  <a:pt x="213034" y="9000"/>
                </a:lnTo>
                <a:lnTo>
                  <a:pt x="212830" y="9000"/>
                </a:lnTo>
                <a:lnTo>
                  <a:pt x="213034" y="9102"/>
                </a:lnTo>
                <a:lnTo>
                  <a:pt x="210886" y="8693"/>
                </a:lnTo>
                <a:lnTo>
                  <a:pt x="210580" y="8898"/>
                </a:lnTo>
                <a:lnTo>
                  <a:pt x="208739" y="8591"/>
                </a:lnTo>
                <a:lnTo>
                  <a:pt x="209045" y="9000"/>
                </a:lnTo>
                <a:lnTo>
                  <a:pt x="209045" y="9409"/>
                </a:lnTo>
                <a:lnTo>
                  <a:pt x="208534" y="9307"/>
                </a:lnTo>
                <a:lnTo>
                  <a:pt x="206591" y="8693"/>
                </a:lnTo>
                <a:lnTo>
                  <a:pt x="206898" y="8591"/>
                </a:lnTo>
                <a:lnTo>
                  <a:pt x="205057" y="8080"/>
                </a:lnTo>
                <a:lnTo>
                  <a:pt x="206386" y="8284"/>
                </a:lnTo>
                <a:lnTo>
                  <a:pt x="205364" y="7977"/>
                </a:lnTo>
                <a:lnTo>
                  <a:pt x="205773" y="7773"/>
                </a:lnTo>
                <a:lnTo>
                  <a:pt x="201068" y="7057"/>
                </a:lnTo>
                <a:lnTo>
                  <a:pt x="201682" y="7364"/>
                </a:lnTo>
                <a:lnTo>
                  <a:pt x="201170" y="7568"/>
                </a:lnTo>
                <a:lnTo>
                  <a:pt x="201477" y="7670"/>
                </a:lnTo>
                <a:lnTo>
                  <a:pt x="198205" y="7159"/>
                </a:lnTo>
                <a:lnTo>
                  <a:pt x="195034" y="7159"/>
                </a:lnTo>
                <a:lnTo>
                  <a:pt x="195443" y="7261"/>
                </a:lnTo>
                <a:lnTo>
                  <a:pt x="195545" y="7568"/>
                </a:lnTo>
                <a:lnTo>
                  <a:pt x="195955" y="7875"/>
                </a:lnTo>
                <a:lnTo>
                  <a:pt x="195545" y="7670"/>
                </a:lnTo>
                <a:lnTo>
                  <a:pt x="195545" y="7568"/>
                </a:lnTo>
                <a:lnTo>
                  <a:pt x="194830" y="7159"/>
                </a:lnTo>
                <a:lnTo>
                  <a:pt x="194830" y="6955"/>
                </a:lnTo>
                <a:lnTo>
                  <a:pt x="194216" y="6750"/>
                </a:lnTo>
                <a:lnTo>
                  <a:pt x="194011" y="6955"/>
                </a:lnTo>
                <a:lnTo>
                  <a:pt x="193193" y="6750"/>
                </a:lnTo>
                <a:lnTo>
                  <a:pt x="193295" y="6750"/>
                </a:lnTo>
                <a:lnTo>
                  <a:pt x="192989" y="6648"/>
                </a:lnTo>
                <a:lnTo>
                  <a:pt x="193091" y="6750"/>
                </a:lnTo>
                <a:lnTo>
                  <a:pt x="192375" y="6955"/>
                </a:lnTo>
                <a:lnTo>
                  <a:pt x="193193" y="6955"/>
                </a:lnTo>
                <a:lnTo>
                  <a:pt x="190432" y="7773"/>
                </a:lnTo>
                <a:lnTo>
                  <a:pt x="191966" y="6648"/>
                </a:lnTo>
                <a:lnTo>
                  <a:pt x="191966" y="6443"/>
                </a:lnTo>
                <a:lnTo>
                  <a:pt x="193193" y="5830"/>
                </a:lnTo>
                <a:lnTo>
                  <a:pt x="192068" y="5216"/>
                </a:lnTo>
                <a:lnTo>
                  <a:pt x="192068" y="5216"/>
                </a:lnTo>
                <a:lnTo>
                  <a:pt x="192989" y="5523"/>
                </a:lnTo>
                <a:lnTo>
                  <a:pt x="191966" y="4909"/>
                </a:lnTo>
                <a:lnTo>
                  <a:pt x="191966" y="5114"/>
                </a:lnTo>
                <a:lnTo>
                  <a:pt x="188489" y="4602"/>
                </a:lnTo>
                <a:lnTo>
                  <a:pt x="188489" y="4602"/>
                </a:lnTo>
                <a:lnTo>
                  <a:pt x="188591" y="4705"/>
                </a:lnTo>
                <a:lnTo>
                  <a:pt x="187670" y="4705"/>
                </a:lnTo>
                <a:lnTo>
                  <a:pt x="187977" y="4398"/>
                </a:lnTo>
                <a:lnTo>
                  <a:pt x="185830" y="4295"/>
                </a:lnTo>
                <a:lnTo>
                  <a:pt x="186648" y="4091"/>
                </a:lnTo>
                <a:lnTo>
                  <a:pt x="185114" y="3784"/>
                </a:lnTo>
                <a:close/>
                <a:moveTo>
                  <a:pt x="252818" y="91125"/>
                </a:moveTo>
                <a:lnTo>
                  <a:pt x="252307" y="92455"/>
                </a:lnTo>
                <a:lnTo>
                  <a:pt x="252205" y="92352"/>
                </a:lnTo>
                <a:lnTo>
                  <a:pt x="252000" y="92966"/>
                </a:lnTo>
                <a:lnTo>
                  <a:pt x="252102" y="93170"/>
                </a:lnTo>
                <a:lnTo>
                  <a:pt x="250364" y="97875"/>
                </a:lnTo>
                <a:lnTo>
                  <a:pt x="249341" y="98080"/>
                </a:lnTo>
                <a:lnTo>
                  <a:pt x="246375" y="95727"/>
                </a:lnTo>
                <a:lnTo>
                  <a:pt x="246170" y="95011"/>
                </a:lnTo>
                <a:lnTo>
                  <a:pt x="246886" y="93580"/>
                </a:lnTo>
                <a:lnTo>
                  <a:pt x="247091" y="93682"/>
                </a:lnTo>
                <a:lnTo>
                  <a:pt x="247705" y="92761"/>
                </a:lnTo>
                <a:lnTo>
                  <a:pt x="247193" y="92455"/>
                </a:lnTo>
                <a:lnTo>
                  <a:pt x="247091" y="92864"/>
                </a:lnTo>
                <a:lnTo>
                  <a:pt x="246784" y="92352"/>
                </a:lnTo>
                <a:lnTo>
                  <a:pt x="246886" y="92148"/>
                </a:lnTo>
                <a:lnTo>
                  <a:pt x="246886" y="92148"/>
                </a:lnTo>
                <a:lnTo>
                  <a:pt x="246170" y="92557"/>
                </a:lnTo>
                <a:lnTo>
                  <a:pt x="244227" y="91841"/>
                </a:lnTo>
                <a:lnTo>
                  <a:pt x="244023" y="91841"/>
                </a:lnTo>
                <a:lnTo>
                  <a:pt x="243716" y="91534"/>
                </a:lnTo>
                <a:lnTo>
                  <a:pt x="243307" y="91534"/>
                </a:lnTo>
                <a:lnTo>
                  <a:pt x="243818" y="91841"/>
                </a:lnTo>
                <a:lnTo>
                  <a:pt x="243920" y="92455"/>
                </a:lnTo>
                <a:lnTo>
                  <a:pt x="243614" y="92659"/>
                </a:lnTo>
                <a:lnTo>
                  <a:pt x="242591" y="92455"/>
                </a:lnTo>
                <a:lnTo>
                  <a:pt x="242182" y="92966"/>
                </a:lnTo>
                <a:lnTo>
                  <a:pt x="241977" y="92864"/>
                </a:lnTo>
                <a:lnTo>
                  <a:pt x="241977" y="93068"/>
                </a:lnTo>
                <a:lnTo>
                  <a:pt x="241773" y="93068"/>
                </a:lnTo>
                <a:lnTo>
                  <a:pt x="241466" y="93375"/>
                </a:lnTo>
                <a:lnTo>
                  <a:pt x="241466" y="93784"/>
                </a:lnTo>
                <a:lnTo>
                  <a:pt x="241159" y="93989"/>
                </a:lnTo>
                <a:lnTo>
                  <a:pt x="240852" y="95011"/>
                </a:lnTo>
                <a:lnTo>
                  <a:pt x="240955" y="95318"/>
                </a:lnTo>
                <a:lnTo>
                  <a:pt x="240750" y="95625"/>
                </a:lnTo>
                <a:lnTo>
                  <a:pt x="239420" y="95727"/>
                </a:lnTo>
                <a:lnTo>
                  <a:pt x="239318" y="95727"/>
                </a:lnTo>
                <a:lnTo>
                  <a:pt x="239318" y="95011"/>
                </a:lnTo>
                <a:lnTo>
                  <a:pt x="238500" y="94193"/>
                </a:lnTo>
                <a:lnTo>
                  <a:pt x="238295" y="94500"/>
                </a:lnTo>
                <a:lnTo>
                  <a:pt x="237784" y="94602"/>
                </a:lnTo>
                <a:lnTo>
                  <a:pt x="237375" y="95114"/>
                </a:lnTo>
                <a:lnTo>
                  <a:pt x="237273" y="95011"/>
                </a:lnTo>
                <a:lnTo>
                  <a:pt x="237273" y="94705"/>
                </a:lnTo>
                <a:lnTo>
                  <a:pt x="236557" y="95932"/>
                </a:lnTo>
                <a:lnTo>
                  <a:pt x="236250" y="95727"/>
                </a:lnTo>
                <a:lnTo>
                  <a:pt x="235943" y="96443"/>
                </a:lnTo>
                <a:lnTo>
                  <a:pt x="236148" y="96341"/>
                </a:lnTo>
                <a:lnTo>
                  <a:pt x="236045" y="96545"/>
                </a:lnTo>
                <a:lnTo>
                  <a:pt x="235841" y="96648"/>
                </a:lnTo>
                <a:lnTo>
                  <a:pt x="236148" y="96955"/>
                </a:lnTo>
                <a:lnTo>
                  <a:pt x="235023" y="97057"/>
                </a:lnTo>
                <a:lnTo>
                  <a:pt x="235125" y="97670"/>
                </a:lnTo>
                <a:lnTo>
                  <a:pt x="234818" y="98080"/>
                </a:lnTo>
                <a:lnTo>
                  <a:pt x="234614" y="97364"/>
                </a:lnTo>
                <a:lnTo>
                  <a:pt x="234307" y="97159"/>
                </a:lnTo>
                <a:lnTo>
                  <a:pt x="233795" y="97568"/>
                </a:lnTo>
                <a:lnTo>
                  <a:pt x="233489" y="98795"/>
                </a:lnTo>
                <a:lnTo>
                  <a:pt x="225511" y="103193"/>
                </a:lnTo>
                <a:lnTo>
                  <a:pt x="225614" y="102477"/>
                </a:lnTo>
                <a:lnTo>
                  <a:pt x="224591" y="105034"/>
                </a:lnTo>
                <a:lnTo>
                  <a:pt x="224795" y="106466"/>
                </a:lnTo>
                <a:lnTo>
                  <a:pt x="224386" y="106977"/>
                </a:lnTo>
                <a:lnTo>
                  <a:pt x="224386" y="107386"/>
                </a:lnTo>
                <a:lnTo>
                  <a:pt x="224080" y="106875"/>
                </a:lnTo>
                <a:lnTo>
                  <a:pt x="223977" y="106977"/>
                </a:lnTo>
                <a:lnTo>
                  <a:pt x="223875" y="106977"/>
                </a:lnTo>
                <a:lnTo>
                  <a:pt x="224284" y="113318"/>
                </a:lnTo>
                <a:lnTo>
                  <a:pt x="222955" y="115261"/>
                </a:lnTo>
                <a:lnTo>
                  <a:pt x="223159" y="115364"/>
                </a:lnTo>
                <a:lnTo>
                  <a:pt x="223568" y="115773"/>
                </a:lnTo>
                <a:lnTo>
                  <a:pt x="228989" y="114852"/>
                </a:lnTo>
                <a:lnTo>
                  <a:pt x="229193" y="114955"/>
                </a:lnTo>
                <a:lnTo>
                  <a:pt x="237068" y="112500"/>
                </a:lnTo>
                <a:lnTo>
                  <a:pt x="239932" y="113216"/>
                </a:lnTo>
                <a:lnTo>
                  <a:pt x="240136" y="113523"/>
                </a:lnTo>
                <a:lnTo>
                  <a:pt x="240034" y="113727"/>
                </a:lnTo>
                <a:lnTo>
                  <a:pt x="240341" y="115364"/>
                </a:lnTo>
                <a:lnTo>
                  <a:pt x="240034" y="115568"/>
                </a:lnTo>
                <a:lnTo>
                  <a:pt x="240341" y="115977"/>
                </a:lnTo>
                <a:lnTo>
                  <a:pt x="240648" y="115977"/>
                </a:lnTo>
                <a:lnTo>
                  <a:pt x="240648" y="115670"/>
                </a:lnTo>
                <a:lnTo>
                  <a:pt x="243205" y="113523"/>
                </a:lnTo>
                <a:lnTo>
                  <a:pt x="241261" y="116284"/>
                </a:lnTo>
                <a:lnTo>
                  <a:pt x="242795" y="115159"/>
                </a:lnTo>
                <a:lnTo>
                  <a:pt x="242795" y="115977"/>
                </a:lnTo>
                <a:lnTo>
                  <a:pt x="242182" y="116693"/>
                </a:lnTo>
                <a:lnTo>
                  <a:pt x="242182" y="116693"/>
                </a:lnTo>
                <a:lnTo>
                  <a:pt x="242898" y="116489"/>
                </a:lnTo>
                <a:lnTo>
                  <a:pt x="243000" y="116591"/>
                </a:lnTo>
                <a:lnTo>
                  <a:pt x="243102" y="116591"/>
                </a:lnTo>
                <a:lnTo>
                  <a:pt x="243102" y="116693"/>
                </a:lnTo>
                <a:lnTo>
                  <a:pt x="243000" y="116591"/>
                </a:lnTo>
                <a:lnTo>
                  <a:pt x="242898" y="116591"/>
                </a:lnTo>
                <a:lnTo>
                  <a:pt x="243000" y="119148"/>
                </a:lnTo>
                <a:lnTo>
                  <a:pt x="244739" y="119864"/>
                </a:lnTo>
                <a:lnTo>
                  <a:pt x="246273" y="119352"/>
                </a:lnTo>
                <a:lnTo>
                  <a:pt x="246170" y="119352"/>
                </a:lnTo>
                <a:lnTo>
                  <a:pt x="246784" y="119148"/>
                </a:lnTo>
                <a:lnTo>
                  <a:pt x="246784" y="119148"/>
                </a:lnTo>
                <a:lnTo>
                  <a:pt x="246273" y="119557"/>
                </a:lnTo>
                <a:lnTo>
                  <a:pt x="246989" y="119557"/>
                </a:lnTo>
                <a:lnTo>
                  <a:pt x="246784" y="119761"/>
                </a:lnTo>
                <a:lnTo>
                  <a:pt x="247193" y="120375"/>
                </a:lnTo>
                <a:lnTo>
                  <a:pt x="247500" y="120068"/>
                </a:lnTo>
                <a:lnTo>
                  <a:pt x="247295" y="120068"/>
                </a:lnTo>
                <a:lnTo>
                  <a:pt x="254148" y="115057"/>
                </a:lnTo>
                <a:lnTo>
                  <a:pt x="254045" y="114955"/>
                </a:lnTo>
                <a:lnTo>
                  <a:pt x="258648" y="109432"/>
                </a:lnTo>
                <a:lnTo>
                  <a:pt x="259261" y="106773"/>
                </a:lnTo>
                <a:lnTo>
                  <a:pt x="258648" y="104932"/>
                </a:lnTo>
                <a:lnTo>
                  <a:pt x="258034" y="104420"/>
                </a:lnTo>
                <a:lnTo>
                  <a:pt x="257932" y="103193"/>
                </a:lnTo>
                <a:lnTo>
                  <a:pt x="257318" y="103193"/>
                </a:lnTo>
                <a:lnTo>
                  <a:pt x="257318" y="103091"/>
                </a:lnTo>
                <a:lnTo>
                  <a:pt x="257114" y="103091"/>
                </a:lnTo>
                <a:lnTo>
                  <a:pt x="256909" y="101148"/>
                </a:lnTo>
                <a:lnTo>
                  <a:pt x="254966" y="99614"/>
                </a:lnTo>
                <a:lnTo>
                  <a:pt x="254761" y="95318"/>
                </a:lnTo>
                <a:lnTo>
                  <a:pt x="254250" y="94807"/>
                </a:lnTo>
                <a:lnTo>
                  <a:pt x="253739" y="94909"/>
                </a:lnTo>
                <a:lnTo>
                  <a:pt x="252920" y="91227"/>
                </a:lnTo>
                <a:lnTo>
                  <a:pt x="252818" y="91125"/>
                </a:lnTo>
                <a:close/>
                <a:moveTo>
                  <a:pt x="272352" y="115466"/>
                </a:moveTo>
                <a:lnTo>
                  <a:pt x="272352" y="116591"/>
                </a:lnTo>
                <a:lnTo>
                  <a:pt x="272659" y="116386"/>
                </a:lnTo>
                <a:lnTo>
                  <a:pt x="272352" y="116693"/>
                </a:lnTo>
                <a:lnTo>
                  <a:pt x="272352" y="117511"/>
                </a:lnTo>
                <a:lnTo>
                  <a:pt x="272557" y="117000"/>
                </a:lnTo>
                <a:lnTo>
                  <a:pt x="272557" y="117307"/>
                </a:lnTo>
                <a:lnTo>
                  <a:pt x="272659" y="117205"/>
                </a:lnTo>
                <a:lnTo>
                  <a:pt x="272455" y="117716"/>
                </a:lnTo>
                <a:lnTo>
                  <a:pt x="272352" y="117614"/>
                </a:lnTo>
                <a:lnTo>
                  <a:pt x="272352" y="118125"/>
                </a:lnTo>
                <a:lnTo>
                  <a:pt x="272659" y="118227"/>
                </a:lnTo>
                <a:lnTo>
                  <a:pt x="272352" y="118330"/>
                </a:lnTo>
                <a:lnTo>
                  <a:pt x="272352" y="118227"/>
                </a:lnTo>
                <a:lnTo>
                  <a:pt x="270920" y="120170"/>
                </a:lnTo>
                <a:lnTo>
                  <a:pt x="270205" y="120477"/>
                </a:lnTo>
                <a:lnTo>
                  <a:pt x="270716" y="121398"/>
                </a:lnTo>
                <a:lnTo>
                  <a:pt x="269386" y="122523"/>
                </a:lnTo>
                <a:lnTo>
                  <a:pt x="269591" y="122420"/>
                </a:lnTo>
                <a:lnTo>
                  <a:pt x="269489" y="122625"/>
                </a:lnTo>
                <a:lnTo>
                  <a:pt x="270102" y="122625"/>
                </a:lnTo>
                <a:lnTo>
                  <a:pt x="275216" y="118739"/>
                </a:lnTo>
                <a:lnTo>
                  <a:pt x="274091" y="119148"/>
                </a:lnTo>
                <a:lnTo>
                  <a:pt x="273273" y="118739"/>
                </a:lnTo>
                <a:lnTo>
                  <a:pt x="273580" y="117818"/>
                </a:lnTo>
                <a:lnTo>
                  <a:pt x="273477" y="117818"/>
                </a:lnTo>
                <a:lnTo>
                  <a:pt x="273477" y="117614"/>
                </a:lnTo>
                <a:lnTo>
                  <a:pt x="273170" y="118330"/>
                </a:lnTo>
                <a:lnTo>
                  <a:pt x="272659" y="117920"/>
                </a:lnTo>
                <a:lnTo>
                  <a:pt x="273273" y="116284"/>
                </a:lnTo>
                <a:lnTo>
                  <a:pt x="273068" y="116386"/>
                </a:lnTo>
                <a:lnTo>
                  <a:pt x="272761" y="115875"/>
                </a:lnTo>
                <a:lnTo>
                  <a:pt x="272557" y="115977"/>
                </a:lnTo>
                <a:lnTo>
                  <a:pt x="272557" y="115977"/>
                </a:lnTo>
                <a:lnTo>
                  <a:pt x="272659" y="115466"/>
                </a:lnTo>
                <a:close/>
                <a:moveTo>
                  <a:pt x="246959" y="123166"/>
                </a:moveTo>
                <a:lnTo>
                  <a:pt x="246901" y="123224"/>
                </a:lnTo>
                <a:lnTo>
                  <a:pt x="246901" y="123224"/>
                </a:lnTo>
                <a:lnTo>
                  <a:pt x="246959" y="123166"/>
                </a:lnTo>
                <a:close/>
                <a:moveTo>
                  <a:pt x="246901" y="123224"/>
                </a:moveTo>
                <a:lnTo>
                  <a:pt x="246886" y="123239"/>
                </a:lnTo>
                <a:lnTo>
                  <a:pt x="246784" y="123443"/>
                </a:lnTo>
                <a:lnTo>
                  <a:pt x="246784" y="123443"/>
                </a:lnTo>
                <a:lnTo>
                  <a:pt x="246901" y="123224"/>
                </a:lnTo>
                <a:close/>
                <a:moveTo>
                  <a:pt x="244841" y="121807"/>
                </a:moveTo>
                <a:lnTo>
                  <a:pt x="244330" y="123341"/>
                </a:lnTo>
                <a:lnTo>
                  <a:pt x="244432" y="123341"/>
                </a:lnTo>
                <a:lnTo>
                  <a:pt x="244330" y="123648"/>
                </a:lnTo>
                <a:lnTo>
                  <a:pt x="244227" y="123443"/>
                </a:lnTo>
                <a:lnTo>
                  <a:pt x="244330" y="124466"/>
                </a:lnTo>
                <a:lnTo>
                  <a:pt x="244023" y="124670"/>
                </a:lnTo>
                <a:lnTo>
                  <a:pt x="244739" y="124670"/>
                </a:lnTo>
                <a:lnTo>
                  <a:pt x="245659" y="123955"/>
                </a:lnTo>
                <a:lnTo>
                  <a:pt x="245557" y="124159"/>
                </a:lnTo>
                <a:lnTo>
                  <a:pt x="245557" y="124159"/>
                </a:lnTo>
                <a:lnTo>
                  <a:pt x="245966" y="124057"/>
                </a:lnTo>
                <a:lnTo>
                  <a:pt x="245761" y="124364"/>
                </a:lnTo>
                <a:lnTo>
                  <a:pt x="246901" y="123224"/>
                </a:lnTo>
                <a:lnTo>
                  <a:pt x="247602" y="121909"/>
                </a:lnTo>
                <a:lnTo>
                  <a:pt x="246375" y="122318"/>
                </a:lnTo>
                <a:lnTo>
                  <a:pt x="244841" y="121807"/>
                </a:lnTo>
                <a:close/>
                <a:moveTo>
                  <a:pt x="265623" y="124957"/>
                </a:moveTo>
                <a:lnTo>
                  <a:pt x="265500" y="124977"/>
                </a:lnTo>
                <a:lnTo>
                  <a:pt x="265705" y="124977"/>
                </a:lnTo>
                <a:lnTo>
                  <a:pt x="265623" y="124957"/>
                </a:lnTo>
                <a:close/>
                <a:moveTo>
                  <a:pt x="268568" y="121705"/>
                </a:moveTo>
                <a:lnTo>
                  <a:pt x="265091" y="124057"/>
                </a:lnTo>
                <a:lnTo>
                  <a:pt x="265193" y="123852"/>
                </a:lnTo>
                <a:lnTo>
                  <a:pt x="265193" y="123852"/>
                </a:lnTo>
                <a:lnTo>
                  <a:pt x="264784" y="124159"/>
                </a:lnTo>
                <a:lnTo>
                  <a:pt x="264580" y="124261"/>
                </a:lnTo>
                <a:lnTo>
                  <a:pt x="264375" y="124261"/>
                </a:lnTo>
                <a:lnTo>
                  <a:pt x="264375" y="124364"/>
                </a:lnTo>
                <a:lnTo>
                  <a:pt x="260489" y="126102"/>
                </a:lnTo>
                <a:lnTo>
                  <a:pt x="260489" y="126102"/>
                </a:lnTo>
                <a:lnTo>
                  <a:pt x="260591" y="126000"/>
                </a:lnTo>
                <a:lnTo>
                  <a:pt x="259466" y="126818"/>
                </a:lnTo>
                <a:lnTo>
                  <a:pt x="259670" y="126818"/>
                </a:lnTo>
                <a:lnTo>
                  <a:pt x="259364" y="126920"/>
                </a:lnTo>
                <a:lnTo>
                  <a:pt x="259568" y="126920"/>
                </a:lnTo>
                <a:lnTo>
                  <a:pt x="259063" y="127173"/>
                </a:lnTo>
                <a:lnTo>
                  <a:pt x="259063" y="127173"/>
                </a:lnTo>
                <a:lnTo>
                  <a:pt x="259159" y="127125"/>
                </a:lnTo>
                <a:lnTo>
                  <a:pt x="258955" y="127330"/>
                </a:lnTo>
                <a:lnTo>
                  <a:pt x="259261" y="127227"/>
                </a:lnTo>
                <a:lnTo>
                  <a:pt x="258955" y="127432"/>
                </a:lnTo>
                <a:lnTo>
                  <a:pt x="259670" y="127636"/>
                </a:lnTo>
                <a:lnTo>
                  <a:pt x="259875" y="127841"/>
                </a:lnTo>
                <a:lnTo>
                  <a:pt x="265295" y="124875"/>
                </a:lnTo>
                <a:lnTo>
                  <a:pt x="265623" y="124957"/>
                </a:lnTo>
                <a:lnTo>
                  <a:pt x="265623" y="124957"/>
                </a:lnTo>
                <a:lnTo>
                  <a:pt x="266114" y="124875"/>
                </a:lnTo>
                <a:lnTo>
                  <a:pt x="266011" y="124670"/>
                </a:lnTo>
                <a:lnTo>
                  <a:pt x="265909" y="124670"/>
                </a:lnTo>
                <a:lnTo>
                  <a:pt x="269284" y="122318"/>
                </a:lnTo>
                <a:lnTo>
                  <a:pt x="268875" y="122420"/>
                </a:lnTo>
                <a:lnTo>
                  <a:pt x="268875" y="122420"/>
                </a:lnTo>
                <a:lnTo>
                  <a:pt x="269080" y="122318"/>
                </a:lnTo>
                <a:lnTo>
                  <a:pt x="269284" y="122216"/>
                </a:lnTo>
                <a:lnTo>
                  <a:pt x="269284" y="122216"/>
                </a:lnTo>
                <a:lnTo>
                  <a:pt x="268670" y="122420"/>
                </a:lnTo>
                <a:lnTo>
                  <a:pt x="269080" y="122114"/>
                </a:lnTo>
                <a:lnTo>
                  <a:pt x="268159" y="122420"/>
                </a:lnTo>
                <a:lnTo>
                  <a:pt x="268261" y="122011"/>
                </a:lnTo>
                <a:lnTo>
                  <a:pt x="268568" y="121705"/>
                </a:lnTo>
                <a:close/>
                <a:moveTo>
                  <a:pt x="76909" y="132648"/>
                </a:moveTo>
                <a:lnTo>
                  <a:pt x="77216" y="132852"/>
                </a:lnTo>
                <a:lnTo>
                  <a:pt x="77011" y="132955"/>
                </a:lnTo>
                <a:lnTo>
                  <a:pt x="77216" y="133057"/>
                </a:lnTo>
                <a:lnTo>
                  <a:pt x="76807" y="133261"/>
                </a:lnTo>
                <a:lnTo>
                  <a:pt x="77625" y="133057"/>
                </a:lnTo>
                <a:lnTo>
                  <a:pt x="77830" y="132750"/>
                </a:lnTo>
                <a:lnTo>
                  <a:pt x="76909" y="132648"/>
                </a:lnTo>
                <a:close/>
                <a:moveTo>
                  <a:pt x="78136" y="132545"/>
                </a:moveTo>
                <a:lnTo>
                  <a:pt x="78136" y="133261"/>
                </a:lnTo>
                <a:lnTo>
                  <a:pt x="78648" y="133364"/>
                </a:lnTo>
                <a:lnTo>
                  <a:pt x="78545" y="133159"/>
                </a:lnTo>
                <a:lnTo>
                  <a:pt x="78852" y="133057"/>
                </a:lnTo>
                <a:lnTo>
                  <a:pt x="78955" y="132852"/>
                </a:lnTo>
                <a:lnTo>
                  <a:pt x="79057" y="132750"/>
                </a:lnTo>
                <a:lnTo>
                  <a:pt x="78750" y="132852"/>
                </a:lnTo>
                <a:lnTo>
                  <a:pt x="78443" y="132648"/>
                </a:lnTo>
                <a:lnTo>
                  <a:pt x="78545" y="132648"/>
                </a:lnTo>
                <a:lnTo>
                  <a:pt x="78136" y="132545"/>
                </a:lnTo>
                <a:close/>
                <a:moveTo>
                  <a:pt x="78136" y="133261"/>
                </a:moveTo>
                <a:lnTo>
                  <a:pt x="78136" y="133568"/>
                </a:lnTo>
                <a:lnTo>
                  <a:pt x="78341" y="133364"/>
                </a:lnTo>
                <a:lnTo>
                  <a:pt x="78136" y="133261"/>
                </a:lnTo>
                <a:close/>
                <a:moveTo>
                  <a:pt x="68830" y="133875"/>
                </a:moveTo>
                <a:lnTo>
                  <a:pt x="67970" y="133970"/>
                </a:lnTo>
                <a:lnTo>
                  <a:pt x="67970" y="133970"/>
                </a:lnTo>
                <a:lnTo>
                  <a:pt x="68114" y="133875"/>
                </a:lnTo>
                <a:close/>
                <a:moveTo>
                  <a:pt x="63920" y="8386"/>
                </a:moveTo>
                <a:lnTo>
                  <a:pt x="62795" y="8795"/>
                </a:lnTo>
                <a:lnTo>
                  <a:pt x="63000" y="8795"/>
                </a:lnTo>
                <a:lnTo>
                  <a:pt x="62182" y="9000"/>
                </a:lnTo>
                <a:lnTo>
                  <a:pt x="61568" y="10330"/>
                </a:lnTo>
                <a:lnTo>
                  <a:pt x="62693" y="10534"/>
                </a:lnTo>
                <a:lnTo>
                  <a:pt x="62693" y="10636"/>
                </a:lnTo>
                <a:lnTo>
                  <a:pt x="62386" y="10739"/>
                </a:lnTo>
                <a:lnTo>
                  <a:pt x="62591" y="10636"/>
                </a:lnTo>
                <a:lnTo>
                  <a:pt x="61977" y="10841"/>
                </a:lnTo>
                <a:lnTo>
                  <a:pt x="62080" y="10841"/>
                </a:lnTo>
                <a:lnTo>
                  <a:pt x="61568" y="11148"/>
                </a:lnTo>
                <a:lnTo>
                  <a:pt x="62182" y="11250"/>
                </a:lnTo>
                <a:lnTo>
                  <a:pt x="60136" y="12068"/>
                </a:lnTo>
                <a:lnTo>
                  <a:pt x="59727" y="12784"/>
                </a:lnTo>
                <a:lnTo>
                  <a:pt x="59216" y="12784"/>
                </a:lnTo>
                <a:lnTo>
                  <a:pt x="59216" y="13091"/>
                </a:lnTo>
                <a:lnTo>
                  <a:pt x="59114" y="12682"/>
                </a:lnTo>
                <a:lnTo>
                  <a:pt x="59420" y="12682"/>
                </a:lnTo>
                <a:lnTo>
                  <a:pt x="59727" y="12477"/>
                </a:lnTo>
                <a:lnTo>
                  <a:pt x="59420" y="12477"/>
                </a:lnTo>
                <a:lnTo>
                  <a:pt x="60239" y="11557"/>
                </a:lnTo>
                <a:lnTo>
                  <a:pt x="59523" y="11761"/>
                </a:lnTo>
                <a:lnTo>
                  <a:pt x="59523" y="11761"/>
                </a:lnTo>
                <a:lnTo>
                  <a:pt x="59932" y="11557"/>
                </a:lnTo>
                <a:lnTo>
                  <a:pt x="59523" y="11557"/>
                </a:lnTo>
                <a:lnTo>
                  <a:pt x="59420" y="11352"/>
                </a:lnTo>
                <a:lnTo>
                  <a:pt x="58602" y="11455"/>
                </a:lnTo>
                <a:lnTo>
                  <a:pt x="58500" y="11864"/>
                </a:lnTo>
                <a:lnTo>
                  <a:pt x="59114" y="11966"/>
                </a:lnTo>
                <a:lnTo>
                  <a:pt x="58500" y="12068"/>
                </a:lnTo>
                <a:lnTo>
                  <a:pt x="58295" y="11761"/>
                </a:lnTo>
                <a:lnTo>
                  <a:pt x="58295" y="11966"/>
                </a:lnTo>
                <a:lnTo>
                  <a:pt x="54307" y="11557"/>
                </a:lnTo>
                <a:lnTo>
                  <a:pt x="53795" y="11045"/>
                </a:lnTo>
                <a:lnTo>
                  <a:pt x="51750" y="11557"/>
                </a:lnTo>
                <a:lnTo>
                  <a:pt x="54000" y="11250"/>
                </a:lnTo>
                <a:lnTo>
                  <a:pt x="54000" y="11250"/>
                </a:lnTo>
                <a:lnTo>
                  <a:pt x="52057" y="11966"/>
                </a:lnTo>
                <a:lnTo>
                  <a:pt x="51239" y="13193"/>
                </a:lnTo>
                <a:lnTo>
                  <a:pt x="50932" y="12068"/>
                </a:lnTo>
                <a:lnTo>
                  <a:pt x="50727" y="11966"/>
                </a:lnTo>
                <a:lnTo>
                  <a:pt x="50625" y="11864"/>
                </a:lnTo>
                <a:lnTo>
                  <a:pt x="46943" y="11864"/>
                </a:lnTo>
                <a:lnTo>
                  <a:pt x="48375" y="11455"/>
                </a:lnTo>
                <a:lnTo>
                  <a:pt x="42341" y="10636"/>
                </a:lnTo>
                <a:lnTo>
                  <a:pt x="42852" y="10330"/>
                </a:lnTo>
                <a:lnTo>
                  <a:pt x="43057" y="9920"/>
                </a:lnTo>
                <a:lnTo>
                  <a:pt x="42545" y="10023"/>
                </a:lnTo>
                <a:lnTo>
                  <a:pt x="42750" y="10125"/>
                </a:lnTo>
                <a:lnTo>
                  <a:pt x="41420" y="10636"/>
                </a:lnTo>
                <a:lnTo>
                  <a:pt x="41420" y="9920"/>
                </a:lnTo>
                <a:lnTo>
                  <a:pt x="40909" y="9716"/>
                </a:lnTo>
                <a:lnTo>
                  <a:pt x="40909" y="9716"/>
                </a:lnTo>
                <a:lnTo>
                  <a:pt x="41011" y="9818"/>
                </a:lnTo>
                <a:lnTo>
                  <a:pt x="41114" y="9818"/>
                </a:lnTo>
                <a:lnTo>
                  <a:pt x="39580" y="10330"/>
                </a:lnTo>
                <a:lnTo>
                  <a:pt x="39989" y="10125"/>
                </a:lnTo>
                <a:lnTo>
                  <a:pt x="37841" y="10739"/>
                </a:lnTo>
                <a:lnTo>
                  <a:pt x="38045" y="10534"/>
                </a:lnTo>
                <a:lnTo>
                  <a:pt x="37739" y="10636"/>
                </a:lnTo>
                <a:lnTo>
                  <a:pt x="37841" y="10636"/>
                </a:lnTo>
                <a:lnTo>
                  <a:pt x="36409" y="11045"/>
                </a:lnTo>
                <a:lnTo>
                  <a:pt x="36102" y="11045"/>
                </a:lnTo>
                <a:lnTo>
                  <a:pt x="35898" y="11148"/>
                </a:lnTo>
                <a:lnTo>
                  <a:pt x="35898" y="11045"/>
                </a:lnTo>
                <a:lnTo>
                  <a:pt x="36102" y="11045"/>
                </a:lnTo>
                <a:lnTo>
                  <a:pt x="39682" y="9920"/>
                </a:lnTo>
                <a:lnTo>
                  <a:pt x="37330" y="10330"/>
                </a:lnTo>
                <a:lnTo>
                  <a:pt x="37432" y="10330"/>
                </a:lnTo>
                <a:lnTo>
                  <a:pt x="35795" y="10739"/>
                </a:lnTo>
                <a:lnTo>
                  <a:pt x="36307" y="10534"/>
                </a:lnTo>
                <a:lnTo>
                  <a:pt x="34466" y="10841"/>
                </a:lnTo>
                <a:lnTo>
                  <a:pt x="34670" y="10943"/>
                </a:lnTo>
                <a:lnTo>
                  <a:pt x="34364" y="11045"/>
                </a:lnTo>
                <a:lnTo>
                  <a:pt x="34568" y="11148"/>
                </a:lnTo>
                <a:lnTo>
                  <a:pt x="25466" y="9716"/>
                </a:lnTo>
                <a:lnTo>
                  <a:pt x="25773" y="9614"/>
                </a:lnTo>
                <a:lnTo>
                  <a:pt x="25466" y="9614"/>
                </a:lnTo>
                <a:lnTo>
                  <a:pt x="25466" y="9511"/>
                </a:lnTo>
                <a:lnTo>
                  <a:pt x="25364" y="9511"/>
                </a:lnTo>
                <a:lnTo>
                  <a:pt x="25773" y="9409"/>
                </a:lnTo>
                <a:lnTo>
                  <a:pt x="24239" y="9307"/>
                </a:lnTo>
                <a:lnTo>
                  <a:pt x="24341" y="9205"/>
                </a:lnTo>
                <a:lnTo>
                  <a:pt x="23318" y="9409"/>
                </a:lnTo>
                <a:lnTo>
                  <a:pt x="23318" y="9307"/>
                </a:lnTo>
                <a:lnTo>
                  <a:pt x="24034" y="9102"/>
                </a:lnTo>
                <a:lnTo>
                  <a:pt x="23625" y="9000"/>
                </a:lnTo>
                <a:lnTo>
                  <a:pt x="23727" y="8898"/>
                </a:lnTo>
                <a:lnTo>
                  <a:pt x="23727" y="8898"/>
                </a:lnTo>
                <a:lnTo>
                  <a:pt x="21068" y="9409"/>
                </a:lnTo>
                <a:lnTo>
                  <a:pt x="21068" y="9409"/>
                </a:lnTo>
                <a:lnTo>
                  <a:pt x="21273" y="9307"/>
                </a:lnTo>
                <a:lnTo>
                  <a:pt x="20455" y="9511"/>
                </a:lnTo>
                <a:lnTo>
                  <a:pt x="20761" y="9614"/>
                </a:lnTo>
                <a:lnTo>
                  <a:pt x="20148" y="9818"/>
                </a:lnTo>
                <a:lnTo>
                  <a:pt x="20045" y="9818"/>
                </a:lnTo>
                <a:lnTo>
                  <a:pt x="20455" y="9614"/>
                </a:lnTo>
                <a:lnTo>
                  <a:pt x="18637" y="9901"/>
                </a:lnTo>
                <a:lnTo>
                  <a:pt x="18637" y="9901"/>
                </a:lnTo>
                <a:lnTo>
                  <a:pt x="13295" y="11455"/>
                </a:lnTo>
                <a:lnTo>
                  <a:pt x="13398" y="11455"/>
                </a:lnTo>
                <a:lnTo>
                  <a:pt x="13193" y="11557"/>
                </a:lnTo>
                <a:lnTo>
                  <a:pt x="14011" y="12273"/>
                </a:lnTo>
                <a:lnTo>
                  <a:pt x="13909" y="12682"/>
                </a:lnTo>
                <a:lnTo>
                  <a:pt x="14625" y="12580"/>
                </a:lnTo>
                <a:lnTo>
                  <a:pt x="14625" y="12580"/>
                </a:lnTo>
                <a:lnTo>
                  <a:pt x="14523" y="12682"/>
                </a:lnTo>
                <a:lnTo>
                  <a:pt x="14932" y="12682"/>
                </a:lnTo>
                <a:lnTo>
                  <a:pt x="14523" y="12989"/>
                </a:lnTo>
                <a:lnTo>
                  <a:pt x="15341" y="13091"/>
                </a:lnTo>
                <a:lnTo>
                  <a:pt x="14727" y="13193"/>
                </a:lnTo>
                <a:lnTo>
                  <a:pt x="14523" y="12989"/>
                </a:lnTo>
                <a:lnTo>
                  <a:pt x="14420" y="12886"/>
                </a:lnTo>
                <a:lnTo>
                  <a:pt x="14420" y="12784"/>
                </a:lnTo>
                <a:lnTo>
                  <a:pt x="14114" y="12989"/>
                </a:lnTo>
                <a:lnTo>
                  <a:pt x="14114" y="13295"/>
                </a:lnTo>
                <a:lnTo>
                  <a:pt x="14523" y="13295"/>
                </a:lnTo>
                <a:lnTo>
                  <a:pt x="14420" y="13398"/>
                </a:lnTo>
                <a:lnTo>
                  <a:pt x="12375" y="13398"/>
                </a:lnTo>
                <a:lnTo>
                  <a:pt x="12886" y="13091"/>
                </a:lnTo>
                <a:lnTo>
                  <a:pt x="11250" y="13398"/>
                </a:lnTo>
                <a:lnTo>
                  <a:pt x="11352" y="13398"/>
                </a:lnTo>
                <a:lnTo>
                  <a:pt x="9205" y="13909"/>
                </a:lnTo>
                <a:lnTo>
                  <a:pt x="9818" y="14216"/>
                </a:lnTo>
                <a:lnTo>
                  <a:pt x="9102" y="14318"/>
                </a:lnTo>
                <a:lnTo>
                  <a:pt x="9205" y="14523"/>
                </a:lnTo>
                <a:lnTo>
                  <a:pt x="9102" y="14932"/>
                </a:lnTo>
                <a:lnTo>
                  <a:pt x="11045" y="14932"/>
                </a:lnTo>
                <a:lnTo>
                  <a:pt x="11045" y="15034"/>
                </a:lnTo>
                <a:lnTo>
                  <a:pt x="12580" y="14625"/>
                </a:lnTo>
                <a:lnTo>
                  <a:pt x="12784" y="14830"/>
                </a:lnTo>
                <a:lnTo>
                  <a:pt x="12068" y="15034"/>
                </a:lnTo>
                <a:lnTo>
                  <a:pt x="11659" y="15648"/>
                </a:lnTo>
                <a:lnTo>
                  <a:pt x="10534" y="15852"/>
                </a:lnTo>
                <a:lnTo>
                  <a:pt x="8795" y="16261"/>
                </a:lnTo>
                <a:lnTo>
                  <a:pt x="8489" y="16159"/>
                </a:lnTo>
                <a:lnTo>
                  <a:pt x="7745" y="16624"/>
                </a:lnTo>
                <a:lnTo>
                  <a:pt x="7745" y="16624"/>
                </a:lnTo>
                <a:lnTo>
                  <a:pt x="5727" y="17489"/>
                </a:lnTo>
                <a:lnTo>
                  <a:pt x="5830" y="17489"/>
                </a:lnTo>
                <a:lnTo>
                  <a:pt x="5420" y="17693"/>
                </a:lnTo>
                <a:lnTo>
                  <a:pt x="5625" y="17693"/>
                </a:lnTo>
                <a:lnTo>
                  <a:pt x="5318" y="17898"/>
                </a:lnTo>
                <a:lnTo>
                  <a:pt x="5420" y="17898"/>
                </a:lnTo>
                <a:lnTo>
                  <a:pt x="5318" y="18102"/>
                </a:lnTo>
                <a:lnTo>
                  <a:pt x="5318" y="18102"/>
                </a:lnTo>
                <a:lnTo>
                  <a:pt x="5727" y="17898"/>
                </a:lnTo>
                <a:lnTo>
                  <a:pt x="5625" y="18000"/>
                </a:lnTo>
                <a:lnTo>
                  <a:pt x="5727" y="18000"/>
                </a:lnTo>
                <a:lnTo>
                  <a:pt x="5625" y="18102"/>
                </a:lnTo>
                <a:lnTo>
                  <a:pt x="5830" y="18102"/>
                </a:lnTo>
                <a:lnTo>
                  <a:pt x="5420" y="18205"/>
                </a:lnTo>
                <a:lnTo>
                  <a:pt x="6545" y="18307"/>
                </a:lnTo>
                <a:lnTo>
                  <a:pt x="6239" y="18307"/>
                </a:lnTo>
                <a:lnTo>
                  <a:pt x="6443" y="18409"/>
                </a:lnTo>
                <a:lnTo>
                  <a:pt x="6034" y="18614"/>
                </a:lnTo>
                <a:lnTo>
                  <a:pt x="6034" y="18614"/>
                </a:lnTo>
                <a:lnTo>
                  <a:pt x="6136" y="18409"/>
                </a:lnTo>
                <a:lnTo>
                  <a:pt x="5625" y="18511"/>
                </a:lnTo>
                <a:lnTo>
                  <a:pt x="5625" y="18307"/>
                </a:lnTo>
                <a:lnTo>
                  <a:pt x="4807" y="18614"/>
                </a:lnTo>
                <a:lnTo>
                  <a:pt x="5011" y="18614"/>
                </a:lnTo>
                <a:lnTo>
                  <a:pt x="5011" y="19227"/>
                </a:lnTo>
                <a:lnTo>
                  <a:pt x="7466" y="18511"/>
                </a:lnTo>
                <a:lnTo>
                  <a:pt x="7466" y="18511"/>
                </a:lnTo>
                <a:lnTo>
                  <a:pt x="5727" y="19943"/>
                </a:lnTo>
                <a:lnTo>
                  <a:pt x="5932" y="19943"/>
                </a:lnTo>
                <a:lnTo>
                  <a:pt x="5011" y="20352"/>
                </a:lnTo>
                <a:lnTo>
                  <a:pt x="6750" y="20045"/>
                </a:lnTo>
                <a:lnTo>
                  <a:pt x="7159" y="20352"/>
                </a:lnTo>
                <a:lnTo>
                  <a:pt x="8386" y="20045"/>
                </a:lnTo>
                <a:lnTo>
                  <a:pt x="8386" y="20045"/>
                </a:lnTo>
                <a:lnTo>
                  <a:pt x="7875" y="20352"/>
                </a:lnTo>
                <a:lnTo>
                  <a:pt x="7875" y="20352"/>
                </a:lnTo>
                <a:lnTo>
                  <a:pt x="9511" y="19943"/>
                </a:lnTo>
                <a:lnTo>
                  <a:pt x="8080" y="20761"/>
                </a:lnTo>
                <a:lnTo>
                  <a:pt x="8182" y="20864"/>
                </a:lnTo>
                <a:lnTo>
                  <a:pt x="5523" y="22193"/>
                </a:lnTo>
                <a:lnTo>
                  <a:pt x="5523" y="22091"/>
                </a:lnTo>
                <a:lnTo>
                  <a:pt x="3375" y="22909"/>
                </a:lnTo>
                <a:lnTo>
                  <a:pt x="3375" y="23114"/>
                </a:lnTo>
                <a:lnTo>
                  <a:pt x="3170" y="23011"/>
                </a:lnTo>
                <a:lnTo>
                  <a:pt x="2966" y="23114"/>
                </a:lnTo>
                <a:lnTo>
                  <a:pt x="2966" y="23114"/>
                </a:lnTo>
                <a:lnTo>
                  <a:pt x="3170" y="22909"/>
                </a:lnTo>
                <a:lnTo>
                  <a:pt x="2864" y="23011"/>
                </a:lnTo>
                <a:lnTo>
                  <a:pt x="2864" y="23011"/>
                </a:lnTo>
                <a:lnTo>
                  <a:pt x="2966" y="22909"/>
                </a:lnTo>
                <a:lnTo>
                  <a:pt x="1120" y="23634"/>
                </a:lnTo>
                <a:lnTo>
                  <a:pt x="1120" y="23634"/>
                </a:lnTo>
                <a:lnTo>
                  <a:pt x="1023" y="23830"/>
                </a:lnTo>
                <a:lnTo>
                  <a:pt x="2276" y="23472"/>
                </a:lnTo>
                <a:lnTo>
                  <a:pt x="2276" y="23472"/>
                </a:lnTo>
                <a:lnTo>
                  <a:pt x="3886" y="23114"/>
                </a:lnTo>
                <a:lnTo>
                  <a:pt x="3682" y="23318"/>
                </a:lnTo>
                <a:lnTo>
                  <a:pt x="5069" y="22823"/>
                </a:lnTo>
                <a:lnTo>
                  <a:pt x="5069" y="22823"/>
                </a:lnTo>
                <a:lnTo>
                  <a:pt x="5216" y="22602"/>
                </a:lnTo>
                <a:lnTo>
                  <a:pt x="5932" y="22398"/>
                </a:lnTo>
                <a:lnTo>
                  <a:pt x="5830" y="22398"/>
                </a:lnTo>
                <a:lnTo>
                  <a:pt x="10534" y="20761"/>
                </a:lnTo>
                <a:lnTo>
                  <a:pt x="10432" y="20761"/>
                </a:lnTo>
                <a:lnTo>
                  <a:pt x="11352" y="20352"/>
                </a:lnTo>
                <a:lnTo>
                  <a:pt x="11455" y="19943"/>
                </a:lnTo>
                <a:lnTo>
                  <a:pt x="12580" y="19330"/>
                </a:lnTo>
                <a:lnTo>
                  <a:pt x="12580" y="19432"/>
                </a:lnTo>
                <a:lnTo>
                  <a:pt x="12886" y="19330"/>
                </a:lnTo>
                <a:lnTo>
                  <a:pt x="12886" y="19227"/>
                </a:lnTo>
                <a:lnTo>
                  <a:pt x="17386" y="17693"/>
                </a:lnTo>
                <a:lnTo>
                  <a:pt x="16568" y="18102"/>
                </a:lnTo>
                <a:lnTo>
                  <a:pt x="16875" y="18205"/>
                </a:lnTo>
                <a:lnTo>
                  <a:pt x="16875" y="18307"/>
                </a:lnTo>
                <a:lnTo>
                  <a:pt x="14011" y="19125"/>
                </a:lnTo>
                <a:lnTo>
                  <a:pt x="14318" y="19330"/>
                </a:lnTo>
                <a:lnTo>
                  <a:pt x="13193" y="19841"/>
                </a:lnTo>
                <a:lnTo>
                  <a:pt x="15443" y="19227"/>
                </a:lnTo>
                <a:lnTo>
                  <a:pt x="15443" y="19227"/>
                </a:lnTo>
                <a:lnTo>
                  <a:pt x="15341" y="19330"/>
                </a:lnTo>
                <a:lnTo>
                  <a:pt x="15852" y="19023"/>
                </a:lnTo>
                <a:lnTo>
                  <a:pt x="15852" y="19125"/>
                </a:lnTo>
                <a:lnTo>
                  <a:pt x="17284" y="18614"/>
                </a:lnTo>
                <a:lnTo>
                  <a:pt x="16875" y="18614"/>
                </a:lnTo>
                <a:lnTo>
                  <a:pt x="17284" y="18409"/>
                </a:lnTo>
                <a:lnTo>
                  <a:pt x="17182" y="18409"/>
                </a:lnTo>
                <a:lnTo>
                  <a:pt x="17554" y="18186"/>
                </a:lnTo>
                <a:lnTo>
                  <a:pt x="17554" y="18186"/>
                </a:lnTo>
                <a:lnTo>
                  <a:pt x="18205" y="18000"/>
                </a:lnTo>
                <a:lnTo>
                  <a:pt x="18205" y="18000"/>
                </a:lnTo>
                <a:lnTo>
                  <a:pt x="17795" y="18307"/>
                </a:lnTo>
                <a:lnTo>
                  <a:pt x="19125" y="18102"/>
                </a:lnTo>
                <a:lnTo>
                  <a:pt x="18614" y="18409"/>
                </a:lnTo>
                <a:lnTo>
                  <a:pt x="18818" y="18409"/>
                </a:lnTo>
                <a:lnTo>
                  <a:pt x="18818" y="18511"/>
                </a:lnTo>
                <a:lnTo>
                  <a:pt x="19125" y="18511"/>
                </a:lnTo>
                <a:lnTo>
                  <a:pt x="18818" y="18716"/>
                </a:lnTo>
                <a:lnTo>
                  <a:pt x="19227" y="18716"/>
                </a:lnTo>
                <a:lnTo>
                  <a:pt x="19841" y="18511"/>
                </a:lnTo>
                <a:lnTo>
                  <a:pt x="19432" y="18920"/>
                </a:lnTo>
                <a:lnTo>
                  <a:pt x="19636" y="19125"/>
                </a:lnTo>
                <a:lnTo>
                  <a:pt x="21682" y="19023"/>
                </a:lnTo>
                <a:lnTo>
                  <a:pt x="21682" y="19023"/>
                </a:lnTo>
                <a:lnTo>
                  <a:pt x="21477" y="19227"/>
                </a:lnTo>
                <a:lnTo>
                  <a:pt x="23216" y="19227"/>
                </a:lnTo>
                <a:lnTo>
                  <a:pt x="22295" y="19534"/>
                </a:lnTo>
                <a:lnTo>
                  <a:pt x="22909" y="19943"/>
                </a:lnTo>
                <a:lnTo>
                  <a:pt x="22807" y="19943"/>
                </a:lnTo>
                <a:lnTo>
                  <a:pt x="23216" y="20659"/>
                </a:lnTo>
                <a:lnTo>
                  <a:pt x="23830" y="20659"/>
                </a:lnTo>
                <a:lnTo>
                  <a:pt x="23830" y="20455"/>
                </a:lnTo>
                <a:lnTo>
                  <a:pt x="24034" y="20352"/>
                </a:lnTo>
                <a:lnTo>
                  <a:pt x="23625" y="20148"/>
                </a:lnTo>
                <a:lnTo>
                  <a:pt x="24545" y="20045"/>
                </a:lnTo>
                <a:lnTo>
                  <a:pt x="24443" y="20148"/>
                </a:lnTo>
                <a:lnTo>
                  <a:pt x="24648" y="20148"/>
                </a:lnTo>
                <a:lnTo>
                  <a:pt x="24136" y="20659"/>
                </a:lnTo>
                <a:lnTo>
                  <a:pt x="24545" y="20761"/>
                </a:lnTo>
                <a:lnTo>
                  <a:pt x="25466" y="19636"/>
                </a:lnTo>
                <a:lnTo>
                  <a:pt x="24955" y="20557"/>
                </a:lnTo>
                <a:lnTo>
                  <a:pt x="25159" y="20761"/>
                </a:lnTo>
                <a:lnTo>
                  <a:pt x="25670" y="20557"/>
                </a:lnTo>
                <a:lnTo>
                  <a:pt x="25159" y="20966"/>
                </a:lnTo>
                <a:lnTo>
                  <a:pt x="25568" y="21170"/>
                </a:lnTo>
                <a:lnTo>
                  <a:pt x="24750" y="21784"/>
                </a:lnTo>
                <a:lnTo>
                  <a:pt x="25159" y="21886"/>
                </a:lnTo>
                <a:lnTo>
                  <a:pt x="25159" y="22193"/>
                </a:lnTo>
                <a:lnTo>
                  <a:pt x="25057" y="22295"/>
                </a:lnTo>
                <a:lnTo>
                  <a:pt x="25364" y="22705"/>
                </a:lnTo>
                <a:lnTo>
                  <a:pt x="24648" y="23114"/>
                </a:lnTo>
                <a:lnTo>
                  <a:pt x="24545" y="23420"/>
                </a:lnTo>
                <a:lnTo>
                  <a:pt x="25670" y="22807"/>
                </a:lnTo>
                <a:lnTo>
                  <a:pt x="24750" y="24136"/>
                </a:lnTo>
                <a:lnTo>
                  <a:pt x="26284" y="23011"/>
                </a:lnTo>
                <a:lnTo>
                  <a:pt x="26284" y="23011"/>
                </a:lnTo>
                <a:lnTo>
                  <a:pt x="25568" y="23830"/>
                </a:lnTo>
                <a:lnTo>
                  <a:pt x="25568" y="23830"/>
                </a:lnTo>
                <a:lnTo>
                  <a:pt x="26182" y="23318"/>
                </a:lnTo>
                <a:lnTo>
                  <a:pt x="26182" y="23495"/>
                </a:lnTo>
                <a:lnTo>
                  <a:pt x="26182" y="23495"/>
                </a:lnTo>
                <a:lnTo>
                  <a:pt x="24750" y="24545"/>
                </a:lnTo>
                <a:lnTo>
                  <a:pt x="25159" y="24648"/>
                </a:lnTo>
                <a:lnTo>
                  <a:pt x="24443" y="25364"/>
                </a:lnTo>
                <a:lnTo>
                  <a:pt x="24443" y="25568"/>
                </a:lnTo>
                <a:lnTo>
                  <a:pt x="25261" y="25261"/>
                </a:lnTo>
                <a:lnTo>
                  <a:pt x="25364" y="25159"/>
                </a:lnTo>
                <a:lnTo>
                  <a:pt x="25773" y="25057"/>
                </a:lnTo>
                <a:lnTo>
                  <a:pt x="25364" y="25261"/>
                </a:lnTo>
                <a:lnTo>
                  <a:pt x="25773" y="25568"/>
                </a:lnTo>
                <a:lnTo>
                  <a:pt x="25261" y="25261"/>
                </a:lnTo>
                <a:lnTo>
                  <a:pt x="24955" y="25466"/>
                </a:lnTo>
                <a:lnTo>
                  <a:pt x="25364" y="25977"/>
                </a:lnTo>
                <a:lnTo>
                  <a:pt x="24750" y="26489"/>
                </a:lnTo>
                <a:lnTo>
                  <a:pt x="24750" y="26489"/>
                </a:lnTo>
                <a:lnTo>
                  <a:pt x="25159" y="26284"/>
                </a:lnTo>
                <a:lnTo>
                  <a:pt x="24545" y="26693"/>
                </a:lnTo>
                <a:lnTo>
                  <a:pt x="24443" y="27000"/>
                </a:lnTo>
                <a:lnTo>
                  <a:pt x="26080" y="25977"/>
                </a:lnTo>
                <a:lnTo>
                  <a:pt x="25670" y="26386"/>
                </a:lnTo>
                <a:lnTo>
                  <a:pt x="25773" y="26795"/>
                </a:lnTo>
                <a:lnTo>
                  <a:pt x="25568" y="26489"/>
                </a:lnTo>
                <a:lnTo>
                  <a:pt x="24852" y="26795"/>
                </a:lnTo>
                <a:lnTo>
                  <a:pt x="24955" y="26795"/>
                </a:lnTo>
                <a:lnTo>
                  <a:pt x="24545" y="27307"/>
                </a:lnTo>
                <a:lnTo>
                  <a:pt x="25466" y="27102"/>
                </a:lnTo>
                <a:lnTo>
                  <a:pt x="24341" y="27614"/>
                </a:lnTo>
                <a:lnTo>
                  <a:pt x="25159" y="27818"/>
                </a:lnTo>
                <a:lnTo>
                  <a:pt x="25057" y="27920"/>
                </a:lnTo>
                <a:lnTo>
                  <a:pt x="25159" y="28023"/>
                </a:lnTo>
                <a:lnTo>
                  <a:pt x="24852" y="28125"/>
                </a:lnTo>
                <a:lnTo>
                  <a:pt x="25364" y="28125"/>
                </a:lnTo>
                <a:lnTo>
                  <a:pt x="24852" y="28227"/>
                </a:lnTo>
                <a:lnTo>
                  <a:pt x="25977" y="28227"/>
                </a:lnTo>
                <a:lnTo>
                  <a:pt x="26284" y="27920"/>
                </a:lnTo>
                <a:lnTo>
                  <a:pt x="25773" y="28841"/>
                </a:lnTo>
                <a:lnTo>
                  <a:pt x="26591" y="28636"/>
                </a:lnTo>
                <a:lnTo>
                  <a:pt x="26489" y="29148"/>
                </a:lnTo>
                <a:lnTo>
                  <a:pt x="26182" y="29352"/>
                </a:lnTo>
                <a:lnTo>
                  <a:pt x="26182" y="29352"/>
                </a:lnTo>
                <a:lnTo>
                  <a:pt x="26795" y="29148"/>
                </a:lnTo>
                <a:lnTo>
                  <a:pt x="26489" y="29455"/>
                </a:lnTo>
                <a:lnTo>
                  <a:pt x="26898" y="29455"/>
                </a:lnTo>
                <a:lnTo>
                  <a:pt x="26489" y="29659"/>
                </a:lnTo>
                <a:lnTo>
                  <a:pt x="26489" y="29864"/>
                </a:lnTo>
                <a:lnTo>
                  <a:pt x="26591" y="30068"/>
                </a:lnTo>
                <a:lnTo>
                  <a:pt x="26693" y="30068"/>
                </a:lnTo>
                <a:lnTo>
                  <a:pt x="26386" y="30375"/>
                </a:lnTo>
                <a:lnTo>
                  <a:pt x="26386" y="30682"/>
                </a:lnTo>
                <a:lnTo>
                  <a:pt x="26489" y="30682"/>
                </a:lnTo>
                <a:lnTo>
                  <a:pt x="26386" y="30784"/>
                </a:lnTo>
                <a:lnTo>
                  <a:pt x="26386" y="30682"/>
                </a:lnTo>
                <a:lnTo>
                  <a:pt x="26080" y="31295"/>
                </a:lnTo>
                <a:lnTo>
                  <a:pt x="25670" y="31500"/>
                </a:lnTo>
                <a:lnTo>
                  <a:pt x="25568" y="31602"/>
                </a:lnTo>
                <a:lnTo>
                  <a:pt x="25568" y="31500"/>
                </a:lnTo>
                <a:lnTo>
                  <a:pt x="25670" y="31500"/>
                </a:lnTo>
                <a:lnTo>
                  <a:pt x="26182" y="30886"/>
                </a:lnTo>
                <a:lnTo>
                  <a:pt x="26182" y="30886"/>
                </a:lnTo>
                <a:lnTo>
                  <a:pt x="25466" y="31398"/>
                </a:lnTo>
                <a:lnTo>
                  <a:pt x="25875" y="30989"/>
                </a:lnTo>
                <a:lnTo>
                  <a:pt x="25875" y="31091"/>
                </a:lnTo>
                <a:lnTo>
                  <a:pt x="26182" y="30682"/>
                </a:lnTo>
                <a:lnTo>
                  <a:pt x="24852" y="30477"/>
                </a:lnTo>
                <a:lnTo>
                  <a:pt x="24341" y="31909"/>
                </a:lnTo>
                <a:lnTo>
                  <a:pt x="24545" y="31909"/>
                </a:lnTo>
                <a:lnTo>
                  <a:pt x="24136" y="32420"/>
                </a:lnTo>
                <a:lnTo>
                  <a:pt x="24136" y="32216"/>
                </a:lnTo>
                <a:lnTo>
                  <a:pt x="23932" y="32523"/>
                </a:lnTo>
                <a:lnTo>
                  <a:pt x="24545" y="32727"/>
                </a:lnTo>
                <a:lnTo>
                  <a:pt x="24034" y="32625"/>
                </a:lnTo>
                <a:lnTo>
                  <a:pt x="21989" y="35489"/>
                </a:lnTo>
                <a:lnTo>
                  <a:pt x="22091" y="35489"/>
                </a:lnTo>
                <a:lnTo>
                  <a:pt x="20557" y="38250"/>
                </a:lnTo>
                <a:lnTo>
                  <a:pt x="20557" y="38148"/>
                </a:lnTo>
                <a:lnTo>
                  <a:pt x="20250" y="38659"/>
                </a:lnTo>
                <a:lnTo>
                  <a:pt x="20348" y="40709"/>
                </a:lnTo>
                <a:lnTo>
                  <a:pt x="20348" y="40709"/>
                </a:lnTo>
                <a:lnTo>
                  <a:pt x="20148" y="40909"/>
                </a:lnTo>
                <a:lnTo>
                  <a:pt x="20455" y="41011"/>
                </a:lnTo>
                <a:lnTo>
                  <a:pt x="20761" y="40807"/>
                </a:lnTo>
                <a:lnTo>
                  <a:pt x="21477" y="40807"/>
                </a:lnTo>
                <a:lnTo>
                  <a:pt x="20761" y="40909"/>
                </a:lnTo>
                <a:lnTo>
                  <a:pt x="20761" y="41420"/>
                </a:lnTo>
                <a:lnTo>
                  <a:pt x="20557" y="41114"/>
                </a:lnTo>
                <a:lnTo>
                  <a:pt x="20352" y="41727"/>
                </a:lnTo>
                <a:lnTo>
                  <a:pt x="20557" y="42341"/>
                </a:lnTo>
                <a:lnTo>
                  <a:pt x="20352" y="42648"/>
                </a:lnTo>
                <a:lnTo>
                  <a:pt x="20864" y="43875"/>
                </a:lnTo>
                <a:lnTo>
                  <a:pt x="20761" y="44284"/>
                </a:lnTo>
                <a:lnTo>
                  <a:pt x="21068" y="44591"/>
                </a:lnTo>
                <a:lnTo>
                  <a:pt x="21477" y="44693"/>
                </a:lnTo>
                <a:lnTo>
                  <a:pt x="23011" y="47250"/>
                </a:lnTo>
                <a:lnTo>
                  <a:pt x="22909" y="47455"/>
                </a:lnTo>
                <a:lnTo>
                  <a:pt x="23216" y="49295"/>
                </a:lnTo>
                <a:lnTo>
                  <a:pt x="23932" y="50114"/>
                </a:lnTo>
                <a:lnTo>
                  <a:pt x="23932" y="51341"/>
                </a:lnTo>
                <a:lnTo>
                  <a:pt x="24034" y="51341"/>
                </a:lnTo>
                <a:lnTo>
                  <a:pt x="24034" y="51545"/>
                </a:lnTo>
                <a:lnTo>
                  <a:pt x="23830" y="51341"/>
                </a:lnTo>
                <a:lnTo>
                  <a:pt x="23216" y="51443"/>
                </a:lnTo>
                <a:lnTo>
                  <a:pt x="23830" y="52159"/>
                </a:lnTo>
                <a:lnTo>
                  <a:pt x="24648" y="52364"/>
                </a:lnTo>
                <a:lnTo>
                  <a:pt x="25261" y="54818"/>
                </a:lnTo>
                <a:lnTo>
                  <a:pt x="26795" y="56455"/>
                </a:lnTo>
                <a:lnTo>
                  <a:pt x="26898" y="55432"/>
                </a:lnTo>
                <a:lnTo>
                  <a:pt x="26386" y="55227"/>
                </a:lnTo>
                <a:lnTo>
                  <a:pt x="25773" y="52364"/>
                </a:lnTo>
                <a:lnTo>
                  <a:pt x="25773" y="52670"/>
                </a:lnTo>
                <a:lnTo>
                  <a:pt x="25261" y="50830"/>
                </a:lnTo>
                <a:lnTo>
                  <a:pt x="25057" y="50727"/>
                </a:lnTo>
                <a:lnTo>
                  <a:pt x="24341" y="48068"/>
                </a:lnTo>
                <a:lnTo>
                  <a:pt x="24545" y="47250"/>
                </a:lnTo>
                <a:lnTo>
                  <a:pt x="25159" y="47659"/>
                </a:lnTo>
                <a:lnTo>
                  <a:pt x="25364" y="47557"/>
                </a:lnTo>
                <a:lnTo>
                  <a:pt x="25466" y="47761"/>
                </a:lnTo>
                <a:lnTo>
                  <a:pt x="25875" y="47966"/>
                </a:lnTo>
                <a:lnTo>
                  <a:pt x="26591" y="51034"/>
                </a:lnTo>
                <a:lnTo>
                  <a:pt x="27205" y="51341"/>
                </a:lnTo>
                <a:lnTo>
                  <a:pt x="27000" y="51852"/>
                </a:lnTo>
                <a:lnTo>
                  <a:pt x="28023" y="53080"/>
                </a:lnTo>
                <a:lnTo>
                  <a:pt x="27920" y="52977"/>
                </a:lnTo>
                <a:lnTo>
                  <a:pt x="28125" y="53591"/>
                </a:lnTo>
                <a:lnTo>
                  <a:pt x="27920" y="53795"/>
                </a:lnTo>
                <a:lnTo>
                  <a:pt x="28636" y="54307"/>
                </a:lnTo>
                <a:lnTo>
                  <a:pt x="28432" y="54205"/>
                </a:lnTo>
                <a:lnTo>
                  <a:pt x="29045" y="54920"/>
                </a:lnTo>
                <a:lnTo>
                  <a:pt x="28841" y="54920"/>
                </a:lnTo>
                <a:lnTo>
                  <a:pt x="29761" y="56148"/>
                </a:lnTo>
                <a:lnTo>
                  <a:pt x="30477" y="58091"/>
                </a:lnTo>
                <a:lnTo>
                  <a:pt x="29966" y="59216"/>
                </a:lnTo>
                <a:lnTo>
                  <a:pt x="37534" y="63920"/>
                </a:lnTo>
                <a:lnTo>
                  <a:pt x="39068" y="63307"/>
                </a:lnTo>
                <a:lnTo>
                  <a:pt x="39170" y="63307"/>
                </a:lnTo>
                <a:lnTo>
                  <a:pt x="39784" y="63614"/>
                </a:lnTo>
                <a:lnTo>
                  <a:pt x="39784" y="63614"/>
                </a:lnTo>
                <a:lnTo>
                  <a:pt x="39375" y="63307"/>
                </a:lnTo>
                <a:lnTo>
                  <a:pt x="39375" y="63307"/>
                </a:lnTo>
                <a:lnTo>
                  <a:pt x="44284" y="66375"/>
                </a:lnTo>
                <a:lnTo>
                  <a:pt x="45000" y="66273"/>
                </a:lnTo>
                <a:lnTo>
                  <a:pt x="45409" y="66682"/>
                </a:lnTo>
                <a:lnTo>
                  <a:pt x="45307" y="66989"/>
                </a:lnTo>
                <a:lnTo>
                  <a:pt x="46534" y="68830"/>
                </a:lnTo>
                <a:lnTo>
                  <a:pt x="46534" y="69443"/>
                </a:lnTo>
                <a:lnTo>
                  <a:pt x="47148" y="70159"/>
                </a:lnTo>
                <a:lnTo>
                  <a:pt x="47352" y="69852"/>
                </a:lnTo>
                <a:lnTo>
                  <a:pt x="47045" y="69443"/>
                </a:lnTo>
                <a:lnTo>
                  <a:pt x="47045" y="69443"/>
                </a:lnTo>
                <a:lnTo>
                  <a:pt x="48784" y="71386"/>
                </a:lnTo>
                <a:lnTo>
                  <a:pt x="48784" y="71386"/>
                </a:lnTo>
                <a:lnTo>
                  <a:pt x="48580" y="71080"/>
                </a:lnTo>
                <a:lnTo>
                  <a:pt x="49091" y="71693"/>
                </a:lnTo>
                <a:lnTo>
                  <a:pt x="49705" y="71489"/>
                </a:lnTo>
                <a:lnTo>
                  <a:pt x="50625" y="72205"/>
                </a:lnTo>
                <a:lnTo>
                  <a:pt x="50727" y="71898"/>
                </a:lnTo>
                <a:lnTo>
                  <a:pt x="51136" y="72614"/>
                </a:lnTo>
                <a:lnTo>
                  <a:pt x="51648" y="72307"/>
                </a:lnTo>
                <a:lnTo>
                  <a:pt x="51341" y="71693"/>
                </a:lnTo>
                <a:lnTo>
                  <a:pt x="52670" y="70773"/>
                </a:lnTo>
                <a:lnTo>
                  <a:pt x="53182" y="71489"/>
                </a:lnTo>
                <a:lnTo>
                  <a:pt x="53182" y="71284"/>
                </a:lnTo>
                <a:lnTo>
                  <a:pt x="53386" y="71386"/>
                </a:lnTo>
                <a:lnTo>
                  <a:pt x="53489" y="71284"/>
                </a:lnTo>
                <a:lnTo>
                  <a:pt x="53693" y="71693"/>
                </a:lnTo>
                <a:lnTo>
                  <a:pt x="53386" y="71386"/>
                </a:lnTo>
                <a:lnTo>
                  <a:pt x="53182" y="71795"/>
                </a:lnTo>
                <a:lnTo>
                  <a:pt x="53795" y="75682"/>
                </a:lnTo>
                <a:lnTo>
                  <a:pt x="53898" y="75682"/>
                </a:lnTo>
                <a:lnTo>
                  <a:pt x="53898" y="75989"/>
                </a:lnTo>
                <a:lnTo>
                  <a:pt x="54000" y="75886"/>
                </a:lnTo>
                <a:lnTo>
                  <a:pt x="54205" y="75989"/>
                </a:lnTo>
                <a:lnTo>
                  <a:pt x="53489" y="77216"/>
                </a:lnTo>
                <a:lnTo>
                  <a:pt x="52977" y="77523"/>
                </a:lnTo>
                <a:lnTo>
                  <a:pt x="52773" y="78239"/>
                </a:lnTo>
                <a:lnTo>
                  <a:pt x="52364" y="78341"/>
                </a:lnTo>
                <a:lnTo>
                  <a:pt x="52568" y="78750"/>
                </a:lnTo>
                <a:lnTo>
                  <a:pt x="51648" y="79159"/>
                </a:lnTo>
                <a:lnTo>
                  <a:pt x="51239" y="80693"/>
                </a:lnTo>
                <a:lnTo>
                  <a:pt x="51034" y="80591"/>
                </a:lnTo>
                <a:lnTo>
                  <a:pt x="50727" y="81307"/>
                </a:lnTo>
                <a:lnTo>
                  <a:pt x="50727" y="82227"/>
                </a:lnTo>
                <a:lnTo>
                  <a:pt x="51034" y="82739"/>
                </a:lnTo>
                <a:lnTo>
                  <a:pt x="51545" y="82432"/>
                </a:lnTo>
                <a:lnTo>
                  <a:pt x="51648" y="82125"/>
                </a:lnTo>
                <a:lnTo>
                  <a:pt x="51750" y="82841"/>
                </a:lnTo>
                <a:lnTo>
                  <a:pt x="50318" y="84886"/>
                </a:lnTo>
                <a:lnTo>
                  <a:pt x="50830" y="85909"/>
                </a:lnTo>
                <a:lnTo>
                  <a:pt x="50625" y="86011"/>
                </a:lnTo>
                <a:lnTo>
                  <a:pt x="60852" y="98693"/>
                </a:lnTo>
                <a:lnTo>
                  <a:pt x="61977" y="118125"/>
                </a:lnTo>
                <a:lnTo>
                  <a:pt x="61670" y="118330"/>
                </a:lnTo>
                <a:lnTo>
                  <a:pt x="63102" y="122932"/>
                </a:lnTo>
                <a:lnTo>
                  <a:pt x="64125" y="122625"/>
                </a:lnTo>
                <a:lnTo>
                  <a:pt x="63818" y="123136"/>
                </a:lnTo>
                <a:lnTo>
                  <a:pt x="64125" y="123136"/>
                </a:lnTo>
                <a:lnTo>
                  <a:pt x="64330" y="123648"/>
                </a:lnTo>
                <a:lnTo>
                  <a:pt x="64023" y="123648"/>
                </a:lnTo>
                <a:lnTo>
                  <a:pt x="64227" y="125284"/>
                </a:lnTo>
                <a:lnTo>
                  <a:pt x="64636" y="125489"/>
                </a:lnTo>
                <a:lnTo>
                  <a:pt x="64534" y="126511"/>
                </a:lnTo>
                <a:lnTo>
                  <a:pt x="64943" y="126716"/>
                </a:lnTo>
                <a:lnTo>
                  <a:pt x="64330" y="126716"/>
                </a:lnTo>
                <a:lnTo>
                  <a:pt x="64636" y="127432"/>
                </a:lnTo>
                <a:lnTo>
                  <a:pt x="64534" y="127739"/>
                </a:lnTo>
                <a:lnTo>
                  <a:pt x="64330" y="127023"/>
                </a:lnTo>
                <a:lnTo>
                  <a:pt x="64023" y="127432"/>
                </a:lnTo>
                <a:lnTo>
                  <a:pt x="64023" y="127432"/>
                </a:lnTo>
                <a:lnTo>
                  <a:pt x="64227" y="127023"/>
                </a:lnTo>
                <a:lnTo>
                  <a:pt x="64023" y="126614"/>
                </a:lnTo>
                <a:lnTo>
                  <a:pt x="64023" y="127023"/>
                </a:lnTo>
                <a:lnTo>
                  <a:pt x="63409" y="127125"/>
                </a:lnTo>
                <a:lnTo>
                  <a:pt x="63614" y="127432"/>
                </a:lnTo>
                <a:lnTo>
                  <a:pt x="63205" y="127943"/>
                </a:lnTo>
                <a:lnTo>
                  <a:pt x="63205" y="127943"/>
                </a:lnTo>
                <a:lnTo>
                  <a:pt x="63716" y="127739"/>
                </a:lnTo>
                <a:lnTo>
                  <a:pt x="64227" y="128148"/>
                </a:lnTo>
                <a:lnTo>
                  <a:pt x="64227" y="128045"/>
                </a:lnTo>
                <a:lnTo>
                  <a:pt x="64534" y="128250"/>
                </a:lnTo>
                <a:lnTo>
                  <a:pt x="64534" y="128455"/>
                </a:lnTo>
                <a:lnTo>
                  <a:pt x="64432" y="128659"/>
                </a:lnTo>
                <a:lnTo>
                  <a:pt x="64636" y="129068"/>
                </a:lnTo>
                <a:lnTo>
                  <a:pt x="65148" y="128864"/>
                </a:lnTo>
                <a:lnTo>
                  <a:pt x="65557" y="129477"/>
                </a:lnTo>
                <a:lnTo>
                  <a:pt x="64534" y="129273"/>
                </a:lnTo>
                <a:lnTo>
                  <a:pt x="65148" y="129682"/>
                </a:lnTo>
                <a:lnTo>
                  <a:pt x="65455" y="130705"/>
                </a:lnTo>
                <a:lnTo>
                  <a:pt x="65352" y="130295"/>
                </a:lnTo>
                <a:lnTo>
                  <a:pt x="65455" y="130295"/>
                </a:lnTo>
                <a:lnTo>
                  <a:pt x="65864" y="131216"/>
                </a:lnTo>
                <a:lnTo>
                  <a:pt x="65352" y="131420"/>
                </a:lnTo>
                <a:lnTo>
                  <a:pt x="66068" y="131727"/>
                </a:lnTo>
                <a:lnTo>
                  <a:pt x="65864" y="131727"/>
                </a:lnTo>
                <a:lnTo>
                  <a:pt x="66170" y="132034"/>
                </a:lnTo>
                <a:lnTo>
                  <a:pt x="66273" y="131727"/>
                </a:lnTo>
                <a:lnTo>
                  <a:pt x="66375" y="131932"/>
                </a:lnTo>
                <a:lnTo>
                  <a:pt x="66375" y="132239"/>
                </a:lnTo>
                <a:lnTo>
                  <a:pt x="66170" y="132034"/>
                </a:lnTo>
                <a:lnTo>
                  <a:pt x="65557" y="131625"/>
                </a:lnTo>
                <a:lnTo>
                  <a:pt x="65250" y="131932"/>
                </a:lnTo>
                <a:lnTo>
                  <a:pt x="67193" y="133261"/>
                </a:lnTo>
                <a:lnTo>
                  <a:pt x="67398" y="133159"/>
                </a:lnTo>
                <a:lnTo>
                  <a:pt x="67091" y="132750"/>
                </a:lnTo>
                <a:lnTo>
                  <a:pt x="67705" y="133057"/>
                </a:lnTo>
                <a:lnTo>
                  <a:pt x="67398" y="133159"/>
                </a:lnTo>
                <a:lnTo>
                  <a:pt x="67500" y="133261"/>
                </a:lnTo>
                <a:lnTo>
                  <a:pt x="67602" y="133159"/>
                </a:lnTo>
                <a:lnTo>
                  <a:pt x="67807" y="133568"/>
                </a:lnTo>
                <a:lnTo>
                  <a:pt x="67807" y="133568"/>
                </a:lnTo>
                <a:lnTo>
                  <a:pt x="67500" y="133261"/>
                </a:lnTo>
                <a:lnTo>
                  <a:pt x="67295" y="133364"/>
                </a:lnTo>
                <a:lnTo>
                  <a:pt x="66477" y="133364"/>
                </a:lnTo>
                <a:lnTo>
                  <a:pt x="66886" y="133773"/>
                </a:lnTo>
                <a:lnTo>
                  <a:pt x="67500" y="133670"/>
                </a:lnTo>
                <a:lnTo>
                  <a:pt x="67295" y="134080"/>
                </a:lnTo>
                <a:lnTo>
                  <a:pt x="67705" y="134284"/>
                </a:lnTo>
                <a:lnTo>
                  <a:pt x="67807" y="134080"/>
                </a:lnTo>
                <a:lnTo>
                  <a:pt x="67926" y="134000"/>
                </a:lnTo>
                <a:lnTo>
                  <a:pt x="67926" y="134000"/>
                </a:lnTo>
                <a:lnTo>
                  <a:pt x="68420" y="134693"/>
                </a:lnTo>
                <a:lnTo>
                  <a:pt x="69136" y="133977"/>
                </a:lnTo>
                <a:lnTo>
                  <a:pt x="69136" y="134284"/>
                </a:lnTo>
                <a:lnTo>
                  <a:pt x="68932" y="134489"/>
                </a:lnTo>
                <a:lnTo>
                  <a:pt x="68932" y="134693"/>
                </a:lnTo>
                <a:lnTo>
                  <a:pt x="68727" y="134795"/>
                </a:lnTo>
                <a:lnTo>
                  <a:pt x="69750" y="134795"/>
                </a:lnTo>
                <a:lnTo>
                  <a:pt x="69545" y="134182"/>
                </a:lnTo>
                <a:lnTo>
                  <a:pt x="69767" y="133988"/>
                </a:lnTo>
                <a:lnTo>
                  <a:pt x="69767" y="133988"/>
                </a:lnTo>
                <a:lnTo>
                  <a:pt x="70057" y="134182"/>
                </a:lnTo>
                <a:lnTo>
                  <a:pt x="69852" y="134284"/>
                </a:lnTo>
                <a:lnTo>
                  <a:pt x="70568" y="134591"/>
                </a:lnTo>
                <a:lnTo>
                  <a:pt x="70364" y="135000"/>
                </a:lnTo>
                <a:lnTo>
                  <a:pt x="71489" y="135614"/>
                </a:lnTo>
                <a:lnTo>
                  <a:pt x="71386" y="135716"/>
                </a:lnTo>
                <a:lnTo>
                  <a:pt x="70159" y="135205"/>
                </a:lnTo>
                <a:lnTo>
                  <a:pt x="70364" y="135205"/>
                </a:lnTo>
                <a:lnTo>
                  <a:pt x="70057" y="135000"/>
                </a:lnTo>
                <a:lnTo>
                  <a:pt x="69955" y="135102"/>
                </a:lnTo>
                <a:lnTo>
                  <a:pt x="70568" y="135716"/>
                </a:lnTo>
                <a:lnTo>
                  <a:pt x="70057" y="135511"/>
                </a:lnTo>
                <a:lnTo>
                  <a:pt x="69443" y="135716"/>
                </a:lnTo>
                <a:lnTo>
                  <a:pt x="69545" y="135818"/>
                </a:lnTo>
                <a:lnTo>
                  <a:pt x="73943" y="136125"/>
                </a:lnTo>
                <a:lnTo>
                  <a:pt x="74557" y="135818"/>
                </a:lnTo>
                <a:lnTo>
                  <a:pt x="71489" y="134489"/>
                </a:lnTo>
                <a:lnTo>
                  <a:pt x="71591" y="134284"/>
                </a:lnTo>
                <a:lnTo>
                  <a:pt x="71080" y="133875"/>
                </a:lnTo>
                <a:lnTo>
                  <a:pt x="69782" y="133975"/>
                </a:lnTo>
                <a:lnTo>
                  <a:pt x="69782" y="133975"/>
                </a:lnTo>
                <a:lnTo>
                  <a:pt x="70364" y="133466"/>
                </a:lnTo>
                <a:lnTo>
                  <a:pt x="71080" y="133568"/>
                </a:lnTo>
                <a:lnTo>
                  <a:pt x="71080" y="133568"/>
                </a:lnTo>
                <a:lnTo>
                  <a:pt x="70057" y="132852"/>
                </a:lnTo>
                <a:lnTo>
                  <a:pt x="70364" y="132750"/>
                </a:lnTo>
                <a:lnTo>
                  <a:pt x="69852" y="132341"/>
                </a:lnTo>
                <a:lnTo>
                  <a:pt x="70159" y="131318"/>
                </a:lnTo>
                <a:lnTo>
                  <a:pt x="69750" y="131216"/>
                </a:lnTo>
                <a:lnTo>
                  <a:pt x="69955" y="131216"/>
                </a:lnTo>
                <a:lnTo>
                  <a:pt x="69955" y="131011"/>
                </a:lnTo>
                <a:lnTo>
                  <a:pt x="70670" y="131216"/>
                </a:lnTo>
                <a:lnTo>
                  <a:pt x="70670" y="131216"/>
                </a:lnTo>
                <a:lnTo>
                  <a:pt x="70466" y="130500"/>
                </a:lnTo>
                <a:lnTo>
                  <a:pt x="71591" y="129170"/>
                </a:lnTo>
                <a:lnTo>
                  <a:pt x="71182" y="129068"/>
                </a:lnTo>
                <a:lnTo>
                  <a:pt x="71284" y="128455"/>
                </a:lnTo>
                <a:lnTo>
                  <a:pt x="69443" y="127330"/>
                </a:lnTo>
                <a:lnTo>
                  <a:pt x="69852" y="126409"/>
                </a:lnTo>
                <a:lnTo>
                  <a:pt x="70159" y="126205"/>
                </a:lnTo>
                <a:lnTo>
                  <a:pt x="70670" y="126205"/>
                </a:lnTo>
                <a:lnTo>
                  <a:pt x="70568" y="124670"/>
                </a:lnTo>
                <a:lnTo>
                  <a:pt x="71182" y="124159"/>
                </a:lnTo>
                <a:lnTo>
                  <a:pt x="70568" y="123852"/>
                </a:lnTo>
                <a:lnTo>
                  <a:pt x="70977" y="123750"/>
                </a:lnTo>
                <a:lnTo>
                  <a:pt x="71284" y="124057"/>
                </a:lnTo>
                <a:lnTo>
                  <a:pt x="71284" y="124057"/>
                </a:lnTo>
                <a:lnTo>
                  <a:pt x="70977" y="123443"/>
                </a:lnTo>
                <a:lnTo>
                  <a:pt x="70773" y="123545"/>
                </a:lnTo>
                <a:lnTo>
                  <a:pt x="70364" y="123239"/>
                </a:lnTo>
                <a:lnTo>
                  <a:pt x="69955" y="122318"/>
                </a:lnTo>
                <a:lnTo>
                  <a:pt x="70057" y="122011"/>
                </a:lnTo>
                <a:lnTo>
                  <a:pt x="71182" y="122318"/>
                </a:lnTo>
                <a:lnTo>
                  <a:pt x="72205" y="122011"/>
                </a:lnTo>
                <a:lnTo>
                  <a:pt x="72000" y="121193"/>
                </a:lnTo>
                <a:lnTo>
                  <a:pt x="72102" y="120886"/>
                </a:lnTo>
                <a:lnTo>
                  <a:pt x="71898" y="120580"/>
                </a:lnTo>
                <a:lnTo>
                  <a:pt x="72000" y="120580"/>
                </a:lnTo>
                <a:lnTo>
                  <a:pt x="71693" y="120170"/>
                </a:lnTo>
                <a:lnTo>
                  <a:pt x="75477" y="119250"/>
                </a:lnTo>
                <a:lnTo>
                  <a:pt x="75886" y="117716"/>
                </a:lnTo>
                <a:lnTo>
                  <a:pt x="73739" y="114545"/>
                </a:lnTo>
                <a:lnTo>
                  <a:pt x="73739" y="114034"/>
                </a:lnTo>
                <a:lnTo>
                  <a:pt x="73943" y="114034"/>
                </a:lnTo>
                <a:lnTo>
                  <a:pt x="73841" y="113420"/>
                </a:lnTo>
                <a:lnTo>
                  <a:pt x="74045" y="113932"/>
                </a:lnTo>
                <a:lnTo>
                  <a:pt x="73841" y="114341"/>
                </a:lnTo>
                <a:lnTo>
                  <a:pt x="74557" y="115466"/>
                </a:lnTo>
                <a:lnTo>
                  <a:pt x="77216" y="115875"/>
                </a:lnTo>
                <a:lnTo>
                  <a:pt x="79466" y="111580"/>
                </a:lnTo>
                <a:lnTo>
                  <a:pt x="79568" y="111682"/>
                </a:lnTo>
                <a:lnTo>
                  <a:pt x="79568" y="111273"/>
                </a:lnTo>
                <a:lnTo>
                  <a:pt x="79466" y="110966"/>
                </a:lnTo>
                <a:lnTo>
                  <a:pt x="79773" y="111273"/>
                </a:lnTo>
                <a:lnTo>
                  <a:pt x="79875" y="111273"/>
                </a:lnTo>
                <a:lnTo>
                  <a:pt x="79364" y="112500"/>
                </a:lnTo>
                <a:lnTo>
                  <a:pt x="79773" y="112193"/>
                </a:lnTo>
                <a:lnTo>
                  <a:pt x="80080" y="111170"/>
                </a:lnTo>
                <a:lnTo>
                  <a:pt x="79875" y="111273"/>
                </a:lnTo>
                <a:lnTo>
                  <a:pt x="79875" y="111273"/>
                </a:lnTo>
                <a:lnTo>
                  <a:pt x="81409" y="107898"/>
                </a:lnTo>
                <a:lnTo>
                  <a:pt x="81102" y="106159"/>
                </a:lnTo>
                <a:lnTo>
                  <a:pt x="81614" y="106057"/>
                </a:lnTo>
                <a:lnTo>
                  <a:pt x="81511" y="106159"/>
                </a:lnTo>
                <a:lnTo>
                  <a:pt x="85398" y="103705"/>
                </a:lnTo>
                <a:lnTo>
                  <a:pt x="85807" y="103602"/>
                </a:lnTo>
                <a:lnTo>
                  <a:pt x="85909" y="103398"/>
                </a:lnTo>
                <a:lnTo>
                  <a:pt x="86114" y="103705"/>
                </a:lnTo>
                <a:lnTo>
                  <a:pt x="86830" y="103602"/>
                </a:lnTo>
                <a:lnTo>
                  <a:pt x="86932" y="103091"/>
                </a:lnTo>
                <a:lnTo>
                  <a:pt x="87750" y="102580"/>
                </a:lnTo>
                <a:lnTo>
                  <a:pt x="89080" y="94398"/>
                </a:lnTo>
                <a:lnTo>
                  <a:pt x="89080" y="93170"/>
                </a:lnTo>
                <a:lnTo>
                  <a:pt x="89284" y="93068"/>
                </a:lnTo>
                <a:lnTo>
                  <a:pt x="89489" y="93375"/>
                </a:lnTo>
                <a:lnTo>
                  <a:pt x="90409" y="91534"/>
                </a:lnTo>
                <a:lnTo>
                  <a:pt x="90409" y="91739"/>
                </a:lnTo>
                <a:lnTo>
                  <a:pt x="92557" y="87136"/>
                </a:lnTo>
                <a:lnTo>
                  <a:pt x="91943" y="85398"/>
                </a:lnTo>
                <a:lnTo>
                  <a:pt x="84273" y="82739"/>
                </a:lnTo>
                <a:lnTo>
                  <a:pt x="84068" y="82943"/>
                </a:lnTo>
                <a:lnTo>
                  <a:pt x="83966" y="82534"/>
                </a:lnTo>
                <a:lnTo>
                  <a:pt x="83557" y="83352"/>
                </a:lnTo>
                <a:lnTo>
                  <a:pt x="83557" y="83352"/>
                </a:lnTo>
                <a:lnTo>
                  <a:pt x="83659" y="82636"/>
                </a:lnTo>
                <a:lnTo>
                  <a:pt x="83557" y="82330"/>
                </a:lnTo>
                <a:lnTo>
                  <a:pt x="83557" y="81818"/>
                </a:lnTo>
                <a:lnTo>
                  <a:pt x="80591" y="80795"/>
                </a:lnTo>
                <a:lnTo>
                  <a:pt x="79057" y="82739"/>
                </a:lnTo>
                <a:lnTo>
                  <a:pt x="79364" y="81818"/>
                </a:lnTo>
                <a:lnTo>
                  <a:pt x="78341" y="82125"/>
                </a:lnTo>
                <a:lnTo>
                  <a:pt x="77932" y="81307"/>
                </a:lnTo>
                <a:lnTo>
                  <a:pt x="77625" y="81205"/>
                </a:lnTo>
                <a:lnTo>
                  <a:pt x="77011" y="81614"/>
                </a:lnTo>
                <a:lnTo>
                  <a:pt x="76295" y="81614"/>
                </a:lnTo>
                <a:lnTo>
                  <a:pt x="78852" y="78750"/>
                </a:lnTo>
                <a:lnTo>
                  <a:pt x="77216" y="75375"/>
                </a:lnTo>
                <a:lnTo>
                  <a:pt x="77011" y="75580"/>
                </a:lnTo>
                <a:lnTo>
                  <a:pt x="76807" y="75068"/>
                </a:lnTo>
                <a:lnTo>
                  <a:pt x="76705" y="75170"/>
                </a:lnTo>
                <a:lnTo>
                  <a:pt x="75273" y="74148"/>
                </a:lnTo>
                <a:lnTo>
                  <a:pt x="75068" y="74557"/>
                </a:lnTo>
                <a:lnTo>
                  <a:pt x="74455" y="73841"/>
                </a:lnTo>
                <a:lnTo>
                  <a:pt x="73432" y="74148"/>
                </a:lnTo>
                <a:lnTo>
                  <a:pt x="72614" y="73943"/>
                </a:lnTo>
                <a:lnTo>
                  <a:pt x="72307" y="74352"/>
                </a:lnTo>
                <a:lnTo>
                  <a:pt x="72307" y="73739"/>
                </a:lnTo>
                <a:lnTo>
                  <a:pt x="71284" y="72920"/>
                </a:lnTo>
                <a:lnTo>
                  <a:pt x="70977" y="73432"/>
                </a:lnTo>
                <a:lnTo>
                  <a:pt x="70977" y="73432"/>
                </a:lnTo>
                <a:lnTo>
                  <a:pt x="71080" y="72307"/>
                </a:lnTo>
                <a:lnTo>
                  <a:pt x="69852" y="71284"/>
                </a:lnTo>
                <a:lnTo>
                  <a:pt x="68420" y="71182"/>
                </a:lnTo>
                <a:lnTo>
                  <a:pt x="68830" y="70875"/>
                </a:lnTo>
                <a:lnTo>
                  <a:pt x="69034" y="70568"/>
                </a:lnTo>
                <a:lnTo>
                  <a:pt x="68932" y="70159"/>
                </a:lnTo>
                <a:lnTo>
                  <a:pt x="68420" y="69852"/>
                </a:lnTo>
                <a:lnTo>
                  <a:pt x="68318" y="69955"/>
                </a:lnTo>
                <a:lnTo>
                  <a:pt x="68318" y="70159"/>
                </a:lnTo>
                <a:lnTo>
                  <a:pt x="67909" y="69852"/>
                </a:lnTo>
                <a:lnTo>
                  <a:pt x="67807" y="69955"/>
                </a:lnTo>
                <a:lnTo>
                  <a:pt x="67602" y="69545"/>
                </a:lnTo>
                <a:lnTo>
                  <a:pt x="67398" y="69648"/>
                </a:lnTo>
                <a:lnTo>
                  <a:pt x="67295" y="69239"/>
                </a:lnTo>
                <a:lnTo>
                  <a:pt x="68216" y="69034"/>
                </a:lnTo>
                <a:lnTo>
                  <a:pt x="66068" y="69136"/>
                </a:lnTo>
                <a:lnTo>
                  <a:pt x="66068" y="69239"/>
                </a:lnTo>
                <a:lnTo>
                  <a:pt x="66580" y="69239"/>
                </a:lnTo>
                <a:lnTo>
                  <a:pt x="65045" y="69648"/>
                </a:lnTo>
                <a:lnTo>
                  <a:pt x="64636" y="69443"/>
                </a:lnTo>
                <a:lnTo>
                  <a:pt x="64432" y="69136"/>
                </a:lnTo>
                <a:lnTo>
                  <a:pt x="62489" y="69136"/>
                </a:lnTo>
                <a:lnTo>
                  <a:pt x="62284" y="68523"/>
                </a:lnTo>
                <a:lnTo>
                  <a:pt x="61466" y="68216"/>
                </a:lnTo>
                <a:lnTo>
                  <a:pt x="61159" y="67705"/>
                </a:lnTo>
                <a:lnTo>
                  <a:pt x="60750" y="67705"/>
                </a:lnTo>
                <a:lnTo>
                  <a:pt x="61159" y="68114"/>
                </a:lnTo>
                <a:lnTo>
                  <a:pt x="59727" y="68727"/>
                </a:lnTo>
                <a:lnTo>
                  <a:pt x="59523" y="69239"/>
                </a:lnTo>
                <a:lnTo>
                  <a:pt x="59932" y="70057"/>
                </a:lnTo>
                <a:lnTo>
                  <a:pt x="59625" y="70670"/>
                </a:lnTo>
                <a:lnTo>
                  <a:pt x="59216" y="70364"/>
                </a:lnTo>
                <a:lnTo>
                  <a:pt x="59114" y="69648"/>
                </a:lnTo>
                <a:lnTo>
                  <a:pt x="59420" y="69239"/>
                </a:lnTo>
                <a:lnTo>
                  <a:pt x="59318" y="68727"/>
                </a:lnTo>
                <a:lnTo>
                  <a:pt x="59420" y="68727"/>
                </a:lnTo>
                <a:lnTo>
                  <a:pt x="59216" y="68114"/>
                </a:lnTo>
                <a:lnTo>
                  <a:pt x="59830" y="67807"/>
                </a:lnTo>
                <a:lnTo>
                  <a:pt x="59625" y="67295"/>
                </a:lnTo>
                <a:lnTo>
                  <a:pt x="56966" y="68932"/>
                </a:lnTo>
                <a:lnTo>
                  <a:pt x="56966" y="68727"/>
                </a:lnTo>
                <a:lnTo>
                  <a:pt x="56557" y="68625"/>
                </a:lnTo>
                <a:lnTo>
                  <a:pt x="55739" y="69648"/>
                </a:lnTo>
                <a:lnTo>
                  <a:pt x="55841" y="69545"/>
                </a:lnTo>
                <a:lnTo>
                  <a:pt x="55534" y="70364"/>
                </a:lnTo>
                <a:lnTo>
                  <a:pt x="54614" y="71182"/>
                </a:lnTo>
                <a:lnTo>
                  <a:pt x="54511" y="71898"/>
                </a:lnTo>
                <a:lnTo>
                  <a:pt x="52977" y="70364"/>
                </a:lnTo>
                <a:lnTo>
                  <a:pt x="52057" y="70261"/>
                </a:lnTo>
                <a:lnTo>
                  <a:pt x="51034" y="70875"/>
                </a:lnTo>
                <a:lnTo>
                  <a:pt x="50011" y="70670"/>
                </a:lnTo>
                <a:lnTo>
                  <a:pt x="50011" y="70670"/>
                </a:lnTo>
                <a:lnTo>
                  <a:pt x="50114" y="70875"/>
                </a:lnTo>
                <a:lnTo>
                  <a:pt x="48375" y="68420"/>
                </a:lnTo>
                <a:lnTo>
                  <a:pt x="48580" y="67602"/>
                </a:lnTo>
                <a:lnTo>
                  <a:pt x="48682" y="67705"/>
                </a:lnTo>
                <a:lnTo>
                  <a:pt x="48784" y="66989"/>
                </a:lnTo>
                <a:lnTo>
                  <a:pt x="48784" y="67193"/>
                </a:lnTo>
                <a:lnTo>
                  <a:pt x="49193" y="64739"/>
                </a:lnTo>
                <a:lnTo>
                  <a:pt x="48989" y="64330"/>
                </a:lnTo>
                <a:lnTo>
                  <a:pt x="48580" y="64125"/>
                </a:lnTo>
                <a:lnTo>
                  <a:pt x="48886" y="64227"/>
                </a:lnTo>
                <a:lnTo>
                  <a:pt x="48273" y="63716"/>
                </a:lnTo>
                <a:lnTo>
                  <a:pt x="44284" y="63614"/>
                </a:lnTo>
                <a:lnTo>
                  <a:pt x="45000" y="62795"/>
                </a:lnTo>
                <a:lnTo>
                  <a:pt x="45102" y="61159"/>
                </a:lnTo>
                <a:lnTo>
                  <a:pt x="45409" y="60648"/>
                </a:lnTo>
                <a:lnTo>
                  <a:pt x="45511" y="61261"/>
                </a:lnTo>
                <a:lnTo>
                  <a:pt x="46023" y="60136"/>
                </a:lnTo>
                <a:lnTo>
                  <a:pt x="45818" y="60239"/>
                </a:lnTo>
                <a:lnTo>
                  <a:pt x="46125" y="59932"/>
                </a:lnTo>
                <a:lnTo>
                  <a:pt x="46125" y="59625"/>
                </a:lnTo>
                <a:lnTo>
                  <a:pt x="46534" y="58807"/>
                </a:lnTo>
                <a:lnTo>
                  <a:pt x="46432" y="57989"/>
                </a:lnTo>
                <a:lnTo>
                  <a:pt x="43875" y="58295"/>
                </a:lnTo>
                <a:lnTo>
                  <a:pt x="42955" y="60239"/>
                </a:lnTo>
                <a:lnTo>
                  <a:pt x="42341" y="60648"/>
                </a:lnTo>
                <a:lnTo>
                  <a:pt x="42545" y="60648"/>
                </a:lnTo>
                <a:lnTo>
                  <a:pt x="42443" y="60955"/>
                </a:lnTo>
                <a:lnTo>
                  <a:pt x="39477" y="61261"/>
                </a:lnTo>
                <a:lnTo>
                  <a:pt x="38557" y="60750"/>
                </a:lnTo>
                <a:lnTo>
                  <a:pt x="38557" y="60750"/>
                </a:lnTo>
                <a:lnTo>
                  <a:pt x="38659" y="60852"/>
                </a:lnTo>
                <a:lnTo>
                  <a:pt x="38659" y="60852"/>
                </a:lnTo>
                <a:lnTo>
                  <a:pt x="38352" y="60648"/>
                </a:lnTo>
                <a:lnTo>
                  <a:pt x="38352" y="60648"/>
                </a:lnTo>
                <a:lnTo>
                  <a:pt x="38557" y="60750"/>
                </a:lnTo>
                <a:lnTo>
                  <a:pt x="37432" y="57989"/>
                </a:lnTo>
                <a:lnTo>
                  <a:pt x="37432" y="58193"/>
                </a:lnTo>
                <a:lnTo>
                  <a:pt x="37227" y="57375"/>
                </a:lnTo>
                <a:lnTo>
                  <a:pt x="37432" y="57989"/>
                </a:lnTo>
                <a:lnTo>
                  <a:pt x="38455" y="52159"/>
                </a:lnTo>
                <a:lnTo>
                  <a:pt x="38250" y="51750"/>
                </a:lnTo>
                <a:lnTo>
                  <a:pt x="38761" y="51545"/>
                </a:lnTo>
                <a:lnTo>
                  <a:pt x="38761" y="51341"/>
                </a:lnTo>
                <a:lnTo>
                  <a:pt x="39068" y="51136"/>
                </a:lnTo>
                <a:lnTo>
                  <a:pt x="38966" y="51136"/>
                </a:lnTo>
                <a:lnTo>
                  <a:pt x="39170" y="51034"/>
                </a:lnTo>
                <a:lnTo>
                  <a:pt x="39375" y="50830"/>
                </a:lnTo>
                <a:lnTo>
                  <a:pt x="39682" y="50727"/>
                </a:lnTo>
                <a:lnTo>
                  <a:pt x="39580" y="50523"/>
                </a:lnTo>
                <a:lnTo>
                  <a:pt x="40091" y="50625"/>
                </a:lnTo>
                <a:lnTo>
                  <a:pt x="41216" y="49909"/>
                </a:lnTo>
                <a:lnTo>
                  <a:pt x="41216" y="49705"/>
                </a:lnTo>
                <a:lnTo>
                  <a:pt x="41420" y="49398"/>
                </a:lnTo>
                <a:lnTo>
                  <a:pt x="41420" y="49602"/>
                </a:lnTo>
                <a:lnTo>
                  <a:pt x="41625" y="49602"/>
                </a:lnTo>
                <a:lnTo>
                  <a:pt x="41318" y="49807"/>
                </a:lnTo>
                <a:lnTo>
                  <a:pt x="42341" y="49193"/>
                </a:lnTo>
                <a:lnTo>
                  <a:pt x="43773" y="49602"/>
                </a:lnTo>
                <a:lnTo>
                  <a:pt x="43977" y="49398"/>
                </a:lnTo>
                <a:lnTo>
                  <a:pt x="44489" y="49602"/>
                </a:lnTo>
                <a:lnTo>
                  <a:pt x="44489" y="49909"/>
                </a:lnTo>
                <a:lnTo>
                  <a:pt x="44386" y="49909"/>
                </a:lnTo>
                <a:lnTo>
                  <a:pt x="45205" y="50114"/>
                </a:lnTo>
                <a:lnTo>
                  <a:pt x="45409" y="49705"/>
                </a:lnTo>
                <a:lnTo>
                  <a:pt x="45920" y="50216"/>
                </a:lnTo>
                <a:lnTo>
                  <a:pt x="46125" y="50216"/>
                </a:lnTo>
                <a:lnTo>
                  <a:pt x="45818" y="49705"/>
                </a:lnTo>
                <a:lnTo>
                  <a:pt x="46227" y="49091"/>
                </a:lnTo>
                <a:lnTo>
                  <a:pt x="46227" y="49091"/>
                </a:lnTo>
                <a:lnTo>
                  <a:pt x="45920" y="49295"/>
                </a:lnTo>
                <a:lnTo>
                  <a:pt x="46023" y="48989"/>
                </a:lnTo>
                <a:lnTo>
                  <a:pt x="45307" y="49091"/>
                </a:lnTo>
                <a:lnTo>
                  <a:pt x="47557" y="48477"/>
                </a:lnTo>
                <a:lnTo>
                  <a:pt x="47557" y="48477"/>
                </a:lnTo>
                <a:lnTo>
                  <a:pt x="47455" y="48989"/>
                </a:lnTo>
                <a:lnTo>
                  <a:pt x="47966" y="48784"/>
                </a:lnTo>
                <a:lnTo>
                  <a:pt x="47966" y="48886"/>
                </a:lnTo>
                <a:lnTo>
                  <a:pt x="48477" y="48580"/>
                </a:lnTo>
                <a:lnTo>
                  <a:pt x="48477" y="48580"/>
                </a:lnTo>
                <a:lnTo>
                  <a:pt x="48170" y="48886"/>
                </a:lnTo>
                <a:lnTo>
                  <a:pt x="48886" y="48784"/>
                </a:lnTo>
                <a:lnTo>
                  <a:pt x="49602" y="48886"/>
                </a:lnTo>
                <a:lnTo>
                  <a:pt x="49500" y="49091"/>
                </a:lnTo>
                <a:lnTo>
                  <a:pt x="49655" y="49401"/>
                </a:lnTo>
                <a:lnTo>
                  <a:pt x="49655" y="49401"/>
                </a:lnTo>
                <a:lnTo>
                  <a:pt x="51239" y="49500"/>
                </a:lnTo>
                <a:lnTo>
                  <a:pt x="51750" y="50216"/>
                </a:lnTo>
                <a:lnTo>
                  <a:pt x="51443" y="51545"/>
                </a:lnTo>
                <a:lnTo>
                  <a:pt x="51648" y="51239"/>
                </a:lnTo>
                <a:lnTo>
                  <a:pt x="51852" y="51341"/>
                </a:lnTo>
                <a:lnTo>
                  <a:pt x="51443" y="51750"/>
                </a:lnTo>
                <a:lnTo>
                  <a:pt x="52670" y="54102"/>
                </a:lnTo>
                <a:lnTo>
                  <a:pt x="52875" y="54102"/>
                </a:lnTo>
                <a:lnTo>
                  <a:pt x="53485" y="53390"/>
                </a:lnTo>
                <a:lnTo>
                  <a:pt x="53485" y="53390"/>
                </a:lnTo>
                <a:lnTo>
                  <a:pt x="53403" y="50915"/>
                </a:lnTo>
                <a:lnTo>
                  <a:pt x="53591" y="50727"/>
                </a:lnTo>
                <a:lnTo>
                  <a:pt x="53489" y="47761"/>
                </a:lnTo>
                <a:lnTo>
                  <a:pt x="53693" y="47659"/>
                </a:lnTo>
                <a:lnTo>
                  <a:pt x="54307" y="46636"/>
                </a:lnTo>
                <a:lnTo>
                  <a:pt x="54307" y="46841"/>
                </a:lnTo>
                <a:lnTo>
                  <a:pt x="54409" y="46739"/>
                </a:lnTo>
                <a:lnTo>
                  <a:pt x="54409" y="46636"/>
                </a:lnTo>
                <a:lnTo>
                  <a:pt x="55841" y="45716"/>
                </a:lnTo>
                <a:lnTo>
                  <a:pt x="55841" y="45818"/>
                </a:lnTo>
                <a:lnTo>
                  <a:pt x="57170" y="44898"/>
                </a:lnTo>
                <a:lnTo>
                  <a:pt x="57170" y="45102"/>
                </a:lnTo>
                <a:lnTo>
                  <a:pt x="57784" y="44284"/>
                </a:lnTo>
                <a:lnTo>
                  <a:pt x="58705" y="44080"/>
                </a:lnTo>
                <a:lnTo>
                  <a:pt x="58193" y="43875"/>
                </a:lnTo>
                <a:lnTo>
                  <a:pt x="58602" y="43875"/>
                </a:lnTo>
                <a:lnTo>
                  <a:pt x="58295" y="43466"/>
                </a:lnTo>
                <a:lnTo>
                  <a:pt x="59420" y="43364"/>
                </a:lnTo>
                <a:lnTo>
                  <a:pt x="59523" y="43057"/>
                </a:lnTo>
                <a:lnTo>
                  <a:pt x="59523" y="43057"/>
                </a:lnTo>
                <a:lnTo>
                  <a:pt x="59216" y="43364"/>
                </a:lnTo>
                <a:lnTo>
                  <a:pt x="58705" y="43057"/>
                </a:lnTo>
                <a:lnTo>
                  <a:pt x="58807" y="42750"/>
                </a:lnTo>
                <a:lnTo>
                  <a:pt x="59216" y="42852"/>
                </a:lnTo>
                <a:lnTo>
                  <a:pt x="59318" y="42750"/>
                </a:lnTo>
                <a:lnTo>
                  <a:pt x="59523" y="42852"/>
                </a:lnTo>
                <a:lnTo>
                  <a:pt x="59523" y="42545"/>
                </a:lnTo>
                <a:lnTo>
                  <a:pt x="59420" y="42034"/>
                </a:lnTo>
                <a:lnTo>
                  <a:pt x="59216" y="41932"/>
                </a:lnTo>
                <a:lnTo>
                  <a:pt x="58705" y="41625"/>
                </a:lnTo>
                <a:lnTo>
                  <a:pt x="59114" y="41727"/>
                </a:lnTo>
                <a:lnTo>
                  <a:pt x="59216" y="41932"/>
                </a:lnTo>
                <a:lnTo>
                  <a:pt x="59216" y="41932"/>
                </a:lnTo>
                <a:lnTo>
                  <a:pt x="59114" y="41420"/>
                </a:lnTo>
                <a:lnTo>
                  <a:pt x="59420" y="41420"/>
                </a:lnTo>
                <a:lnTo>
                  <a:pt x="59523" y="41318"/>
                </a:lnTo>
                <a:lnTo>
                  <a:pt x="59011" y="40705"/>
                </a:lnTo>
                <a:lnTo>
                  <a:pt x="59523" y="41216"/>
                </a:lnTo>
                <a:lnTo>
                  <a:pt x="59523" y="40807"/>
                </a:lnTo>
                <a:lnTo>
                  <a:pt x="58909" y="40500"/>
                </a:lnTo>
                <a:lnTo>
                  <a:pt x="59318" y="39989"/>
                </a:lnTo>
                <a:lnTo>
                  <a:pt x="59011" y="40500"/>
                </a:lnTo>
                <a:lnTo>
                  <a:pt x="59216" y="40398"/>
                </a:lnTo>
                <a:lnTo>
                  <a:pt x="59216" y="40602"/>
                </a:lnTo>
                <a:lnTo>
                  <a:pt x="59318" y="40500"/>
                </a:lnTo>
                <a:lnTo>
                  <a:pt x="59625" y="40807"/>
                </a:lnTo>
                <a:lnTo>
                  <a:pt x="59523" y="40295"/>
                </a:lnTo>
                <a:lnTo>
                  <a:pt x="59727" y="40500"/>
                </a:lnTo>
                <a:lnTo>
                  <a:pt x="59830" y="39580"/>
                </a:lnTo>
                <a:lnTo>
                  <a:pt x="60034" y="39477"/>
                </a:lnTo>
                <a:lnTo>
                  <a:pt x="60034" y="39580"/>
                </a:lnTo>
                <a:lnTo>
                  <a:pt x="60136" y="39375"/>
                </a:lnTo>
                <a:lnTo>
                  <a:pt x="60136" y="39477"/>
                </a:lnTo>
                <a:lnTo>
                  <a:pt x="60443" y="39273"/>
                </a:lnTo>
                <a:lnTo>
                  <a:pt x="60443" y="39375"/>
                </a:lnTo>
                <a:lnTo>
                  <a:pt x="60341" y="39477"/>
                </a:lnTo>
                <a:lnTo>
                  <a:pt x="60443" y="39477"/>
                </a:lnTo>
                <a:lnTo>
                  <a:pt x="60034" y="39784"/>
                </a:lnTo>
                <a:lnTo>
                  <a:pt x="60136" y="39784"/>
                </a:lnTo>
                <a:lnTo>
                  <a:pt x="59830" y="40193"/>
                </a:lnTo>
                <a:lnTo>
                  <a:pt x="60136" y="40295"/>
                </a:lnTo>
                <a:lnTo>
                  <a:pt x="60136" y="40500"/>
                </a:lnTo>
                <a:lnTo>
                  <a:pt x="60034" y="40705"/>
                </a:lnTo>
                <a:lnTo>
                  <a:pt x="60034" y="40909"/>
                </a:lnTo>
                <a:lnTo>
                  <a:pt x="60136" y="40909"/>
                </a:lnTo>
                <a:lnTo>
                  <a:pt x="59727" y="41830"/>
                </a:lnTo>
                <a:lnTo>
                  <a:pt x="60750" y="40500"/>
                </a:lnTo>
                <a:lnTo>
                  <a:pt x="60750" y="39375"/>
                </a:lnTo>
                <a:lnTo>
                  <a:pt x="61057" y="39886"/>
                </a:lnTo>
                <a:lnTo>
                  <a:pt x="62182" y="38864"/>
                </a:lnTo>
                <a:lnTo>
                  <a:pt x="62386" y="38455"/>
                </a:lnTo>
                <a:lnTo>
                  <a:pt x="62284" y="38250"/>
                </a:lnTo>
                <a:lnTo>
                  <a:pt x="62591" y="37636"/>
                </a:lnTo>
                <a:lnTo>
                  <a:pt x="62489" y="38148"/>
                </a:lnTo>
                <a:lnTo>
                  <a:pt x="64943" y="37125"/>
                </a:lnTo>
                <a:lnTo>
                  <a:pt x="65045" y="37227"/>
                </a:lnTo>
                <a:lnTo>
                  <a:pt x="65148" y="37125"/>
                </a:lnTo>
                <a:lnTo>
                  <a:pt x="65148" y="37125"/>
                </a:lnTo>
                <a:lnTo>
                  <a:pt x="65045" y="37432"/>
                </a:lnTo>
                <a:lnTo>
                  <a:pt x="65557" y="37227"/>
                </a:lnTo>
                <a:lnTo>
                  <a:pt x="65557" y="37227"/>
                </a:lnTo>
                <a:lnTo>
                  <a:pt x="65455" y="37330"/>
                </a:lnTo>
                <a:lnTo>
                  <a:pt x="66068" y="37227"/>
                </a:lnTo>
                <a:lnTo>
                  <a:pt x="65966" y="36818"/>
                </a:lnTo>
                <a:lnTo>
                  <a:pt x="65761" y="37125"/>
                </a:lnTo>
                <a:lnTo>
                  <a:pt x="65455" y="36614"/>
                </a:lnTo>
                <a:lnTo>
                  <a:pt x="66784" y="35080"/>
                </a:lnTo>
                <a:lnTo>
                  <a:pt x="66886" y="35182"/>
                </a:lnTo>
                <a:lnTo>
                  <a:pt x="66989" y="34977"/>
                </a:lnTo>
                <a:lnTo>
                  <a:pt x="66989" y="35080"/>
                </a:lnTo>
                <a:lnTo>
                  <a:pt x="67091" y="34875"/>
                </a:lnTo>
                <a:lnTo>
                  <a:pt x="67091" y="35080"/>
                </a:lnTo>
                <a:lnTo>
                  <a:pt x="67193" y="34977"/>
                </a:lnTo>
                <a:lnTo>
                  <a:pt x="68011" y="34364"/>
                </a:lnTo>
                <a:lnTo>
                  <a:pt x="68011" y="34466"/>
                </a:lnTo>
                <a:lnTo>
                  <a:pt x="67909" y="34568"/>
                </a:lnTo>
                <a:lnTo>
                  <a:pt x="68114" y="34670"/>
                </a:lnTo>
                <a:lnTo>
                  <a:pt x="68216" y="34364"/>
                </a:lnTo>
                <a:lnTo>
                  <a:pt x="68523" y="34568"/>
                </a:lnTo>
                <a:lnTo>
                  <a:pt x="69136" y="34261"/>
                </a:lnTo>
                <a:lnTo>
                  <a:pt x="69545" y="33648"/>
                </a:lnTo>
                <a:lnTo>
                  <a:pt x="70568" y="33443"/>
                </a:lnTo>
                <a:lnTo>
                  <a:pt x="70466" y="33545"/>
                </a:lnTo>
                <a:lnTo>
                  <a:pt x="71795" y="32932"/>
                </a:lnTo>
                <a:lnTo>
                  <a:pt x="72102" y="33034"/>
                </a:lnTo>
                <a:lnTo>
                  <a:pt x="71386" y="33443"/>
                </a:lnTo>
                <a:lnTo>
                  <a:pt x="72716" y="33443"/>
                </a:lnTo>
                <a:lnTo>
                  <a:pt x="71898" y="33852"/>
                </a:lnTo>
                <a:lnTo>
                  <a:pt x="71898" y="33545"/>
                </a:lnTo>
                <a:lnTo>
                  <a:pt x="71795" y="33545"/>
                </a:lnTo>
                <a:lnTo>
                  <a:pt x="70568" y="34261"/>
                </a:lnTo>
                <a:lnTo>
                  <a:pt x="70568" y="34261"/>
                </a:lnTo>
                <a:lnTo>
                  <a:pt x="70364" y="34364"/>
                </a:lnTo>
                <a:lnTo>
                  <a:pt x="69955" y="35182"/>
                </a:lnTo>
                <a:lnTo>
                  <a:pt x="70261" y="35386"/>
                </a:lnTo>
                <a:lnTo>
                  <a:pt x="71795" y="34364"/>
                </a:lnTo>
                <a:lnTo>
                  <a:pt x="71795" y="34466"/>
                </a:lnTo>
                <a:lnTo>
                  <a:pt x="71898" y="34261"/>
                </a:lnTo>
                <a:lnTo>
                  <a:pt x="74250" y="33648"/>
                </a:lnTo>
                <a:lnTo>
                  <a:pt x="74250" y="33443"/>
                </a:lnTo>
                <a:lnTo>
                  <a:pt x="74250" y="33136"/>
                </a:lnTo>
                <a:lnTo>
                  <a:pt x="73943" y="32932"/>
                </a:lnTo>
                <a:lnTo>
                  <a:pt x="73227" y="33239"/>
                </a:lnTo>
                <a:lnTo>
                  <a:pt x="73330" y="33136"/>
                </a:lnTo>
                <a:lnTo>
                  <a:pt x="72307" y="32830"/>
                </a:lnTo>
                <a:lnTo>
                  <a:pt x="72511" y="32727"/>
                </a:lnTo>
                <a:lnTo>
                  <a:pt x="72000" y="32420"/>
                </a:lnTo>
                <a:lnTo>
                  <a:pt x="72000" y="31807"/>
                </a:lnTo>
                <a:lnTo>
                  <a:pt x="71693" y="31705"/>
                </a:lnTo>
                <a:lnTo>
                  <a:pt x="72409" y="31091"/>
                </a:lnTo>
                <a:lnTo>
                  <a:pt x="72146" y="31003"/>
                </a:lnTo>
                <a:lnTo>
                  <a:pt x="72146" y="31003"/>
                </a:lnTo>
                <a:lnTo>
                  <a:pt x="71795" y="31091"/>
                </a:lnTo>
                <a:lnTo>
                  <a:pt x="70875" y="30784"/>
                </a:lnTo>
                <a:lnTo>
                  <a:pt x="72102" y="30784"/>
                </a:lnTo>
                <a:lnTo>
                  <a:pt x="72818" y="29966"/>
                </a:lnTo>
                <a:lnTo>
                  <a:pt x="70568" y="29966"/>
                </a:lnTo>
                <a:lnTo>
                  <a:pt x="63307" y="33852"/>
                </a:lnTo>
                <a:lnTo>
                  <a:pt x="63307" y="33852"/>
                </a:lnTo>
                <a:lnTo>
                  <a:pt x="68114" y="31091"/>
                </a:lnTo>
                <a:lnTo>
                  <a:pt x="67602" y="30375"/>
                </a:lnTo>
                <a:lnTo>
                  <a:pt x="79977" y="27205"/>
                </a:lnTo>
                <a:lnTo>
                  <a:pt x="80795" y="26489"/>
                </a:lnTo>
                <a:lnTo>
                  <a:pt x="80591" y="26284"/>
                </a:lnTo>
                <a:lnTo>
                  <a:pt x="81000" y="26080"/>
                </a:lnTo>
                <a:lnTo>
                  <a:pt x="81205" y="25466"/>
                </a:lnTo>
                <a:lnTo>
                  <a:pt x="80898" y="25159"/>
                </a:lnTo>
                <a:lnTo>
                  <a:pt x="80080" y="25364"/>
                </a:lnTo>
                <a:lnTo>
                  <a:pt x="79977" y="25261"/>
                </a:lnTo>
                <a:lnTo>
                  <a:pt x="80386" y="24852"/>
                </a:lnTo>
                <a:lnTo>
                  <a:pt x="79875" y="24750"/>
                </a:lnTo>
                <a:lnTo>
                  <a:pt x="77727" y="25568"/>
                </a:lnTo>
                <a:lnTo>
                  <a:pt x="78034" y="25364"/>
                </a:lnTo>
                <a:lnTo>
                  <a:pt x="77830" y="25261"/>
                </a:lnTo>
                <a:lnTo>
                  <a:pt x="80182" y="24545"/>
                </a:lnTo>
                <a:lnTo>
                  <a:pt x="80182" y="24034"/>
                </a:lnTo>
                <a:lnTo>
                  <a:pt x="79773" y="24136"/>
                </a:lnTo>
                <a:lnTo>
                  <a:pt x="79261" y="23727"/>
                </a:lnTo>
                <a:lnTo>
                  <a:pt x="78648" y="24034"/>
                </a:lnTo>
                <a:lnTo>
                  <a:pt x="79159" y="23727"/>
                </a:lnTo>
                <a:lnTo>
                  <a:pt x="78852" y="23625"/>
                </a:lnTo>
                <a:lnTo>
                  <a:pt x="78239" y="23830"/>
                </a:lnTo>
                <a:lnTo>
                  <a:pt x="78648" y="23523"/>
                </a:lnTo>
                <a:lnTo>
                  <a:pt x="78648" y="23114"/>
                </a:lnTo>
                <a:lnTo>
                  <a:pt x="78545" y="23216"/>
                </a:lnTo>
                <a:lnTo>
                  <a:pt x="78443" y="23011"/>
                </a:lnTo>
                <a:lnTo>
                  <a:pt x="77932" y="22909"/>
                </a:lnTo>
                <a:lnTo>
                  <a:pt x="78136" y="22705"/>
                </a:lnTo>
                <a:lnTo>
                  <a:pt x="77830" y="22705"/>
                </a:lnTo>
                <a:lnTo>
                  <a:pt x="78136" y="22602"/>
                </a:lnTo>
                <a:lnTo>
                  <a:pt x="77727" y="22500"/>
                </a:lnTo>
                <a:lnTo>
                  <a:pt x="77932" y="22398"/>
                </a:lnTo>
                <a:lnTo>
                  <a:pt x="77523" y="22193"/>
                </a:lnTo>
                <a:lnTo>
                  <a:pt x="78341" y="22091"/>
                </a:lnTo>
                <a:lnTo>
                  <a:pt x="77727" y="21477"/>
                </a:lnTo>
                <a:lnTo>
                  <a:pt x="78341" y="21170"/>
                </a:lnTo>
                <a:lnTo>
                  <a:pt x="78034" y="20864"/>
                </a:lnTo>
                <a:lnTo>
                  <a:pt x="77420" y="20966"/>
                </a:lnTo>
                <a:lnTo>
                  <a:pt x="77420" y="20966"/>
                </a:lnTo>
                <a:lnTo>
                  <a:pt x="78136" y="20557"/>
                </a:lnTo>
                <a:lnTo>
                  <a:pt x="77318" y="20659"/>
                </a:lnTo>
                <a:lnTo>
                  <a:pt x="77318" y="20659"/>
                </a:lnTo>
                <a:lnTo>
                  <a:pt x="77932" y="20455"/>
                </a:lnTo>
                <a:lnTo>
                  <a:pt x="77727" y="20148"/>
                </a:lnTo>
                <a:lnTo>
                  <a:pt x="77932" y="20045"/>
                </a:lnTo>
                <a:lnTo>
                  <a:pt x="77318" y="20045"/>
                </a:lnTo>
                <a:lnTo>
                  <a:pt x="77727" y="19943"/>
                </a:lnTo>
                <a:lnTo>
                  <a:pt x="77523" y="19636"/>
                </a:lnTo>
                <a:lnTo>
                  <a:pt x="77727" y="19534"/>
                </a:lnTo>
                <a:lnTo>
                  <a:pt x="77625" y="19330"/>
                </a:lnTo>
                <a:lnTo>
                  <a:pt x="77420" y="19330"/>
                </a:lnTo>
                <a:lnTo>
                  <a:pt x="77216" y="19125"/>
                </a:lnTo>
                <a:lnTo>
                  <a:pt x="77216" y="18818"/>
                </a:lnTo>
                <a:lnTo>
                  <a:pt x="76705" y="19739"/>
                </a:lnTo>
                <a:lnTo>
                  <a:pt x="76398" y="19739"/>
                </a:lnTo>
                <a:lnTo>
                  <a:pt x="76295" y="20045"/>
                </a:lnTo>
                <a:lnTo>
                  <a:pt x="75580" y="20557"/>
                </a:lnTo>
                <a:lnTo>
                  <a:pt x="75477" y="20250"/>
                </a:lnTo>
                <a:lnTo>
                  <a:pt x="74148" y="21068"/>
                </a:lnTo>
                <a:lnTo>
                  <a:pt x="74250" y="20659"/>
                </a:lnTo>
                <a:lnTo>
                  <a:pt x="73943" y="20864"/>
                </a:lnTo>
                <a:lnTo>
                  <a:pt x="73841" y="20761"/>
                </a:lnTo>
                <a:lnTo>
                  <a:pt x="73739" y="20761"/>
                </a:lnTo>
                <a:lnTo>
                  <a:pt x="73943" y="20250"/>
                </a:lnTo>
                <a:lnTo>
                  <a:pt x="72716" y="20250"/>
                </a:lnTo>
                <a:lnTo>
                  <a:pt x="73534" y="19739"/>
                </a:lnTo>
                <a:lnTo>
                  <a:pt x="73330" y="19739"/>
                </a:lnTo>
                <a:lnTo>
                  <a:pt x="73534" y="19330"/>
                </a:lnTo>
                <a:lnTo>
                  <a:pt x="72920" y="19125"/>
                </a:lnTo>
                <a:lnTo>
                  <a:pt x="73636" y="19023"/>
                </a:lnTo>
                <a:lnTo>
                  <a:pt x="74148" y="18102"/>
                </a:lnTo>
                <a:lnTo>
                  <a:pt x="74148" y="18102"/>
                </a:lnTo>
                <a:lnTo>
                  <a:pt x="73841" y="18307"/>
                </a:lnTo>
                <a:lnTo>
                  <a:pt x="72716" y="17795"/>
                </a:lnTo>
                <a:lnTo>
                  <a:pt x="73023" y="17591"/>
                </a:lnTo>
                <a:lnTo>
                  <a:pt x="72511" y="17591"/>
                </a:lnTo>
                <a:lnTo>
                  <a:pt x="72000" y="16875"/>
                </a:lnTo>
                <a:lnTo>
                  <a:pt x="70364" y="17080"/>
                </a:lnTo>
                <a:lnTo>
                  <a:pt x="70466" y="16977"/>
                </a:lnTo>
                <a:lnTo>
                  <a:pt x="68932" y="16875"/>
                </a:lnTo>
                <a:lnTo>
                  <a:pt x="68727" y="17693"/>
                </a:lnTo>
                <a:lnTo>
                  <a:pt x="67909" y="18307"/>
                </a:lnTo>
                <a:lnTo>
                  <a:pt x="68318" y="18307"/>
                </a:lnTo>
                <a:lnTo>
                  <a:pt x="67909" y="19023"/>
                </a:lnTo>
                <a:lnTo>
                  <a:pt x="68114" y="19125"/>
                </a:lnTo>
                <a:lnTo>
                  <a:pt x="66580" y="20250"/>
                </a:lnTo>
                <a:lnTo>
                  <a:pt x="67193" y="21784"/>
                </a:lnTo>
                <a:lnTo>
                  <a:pt x="63511" y="24239"/>
                </a:lnTo>
                <a:lnTo>
                  <a:pt x="63716" y="24750"/>
                </a:lnTo>
                <a:lnTo>
                  <a:pt x="63614" y="24750"/>
                </a:lnTo>
                <a:lnTo>
                  <a:pt x="63716" y="25057"/>
                </a:lnTo>
                <a:lnTo>
                  <a:pt x="63307" y="26591"/>
                </a:lnTo>
                <a:lnTo>
                  <a:pt x="62693" y="27000"/>
                </a:lnTo>
                <a:lnTo>
                  <a:pt x="62795" y="27307"/>
                </a:lnTo>
                <a:lnTo>
                  <a:pt x="62489" y="27614"/>
                </a:lnTo>
                <a:lnTo>
                  <a:pt x="62386" y="27205"/>
                </a:lnTo>
                <a:lnTo>
                  <a:pt x="61977" y="27511"/>
                </a:lnTo>
                <a:lnTo>
                  <a:pt x="61977" y="28023"/>
                </a:lnTo>
                <a:lnTo>
                  <a:pt x="60955" y="27716"/>
                </a:lnTo>
                <a:lnTo>
                  <a:pt x="61364" y="27000"/>
                </a:lnTo>
                <a:lnTo>
                  <a:pt x="60648" y="26591"/>
                </a:lnTo>
                <a:lnTo>
                  <a:pt x="61466" y="24341"/>
                </a:lnTo>
                <a:lnTo>
                  <a:pt x="60852" y="23625"/>
                </a:lnTo>
                <a:lnTo>
                  <a:pt x="59420" y="23830"/>
                </a:lnTo>
                <a:lnTo>
                  <a:pt x="59216" y="23216"/>
                </a:lnTo>
                <a:lnTo>
                  <a:pt x="57682" y="22091"/>
                </a:lnTo>
                <a:lnTo>
                  <a:pt x="55227" y="21989"/>
                </a:lnTo>
                <a:lnTo>
                  <a:pt x="55330" y="21886"/>
                </a:lnTo>
                <a:lnTo>
                  <a:pt x="54920" y="22091"/>
                </a:lnTo>
                <a:lnTo>
                  <a:pt x="55636" y="20761"/>
                </a:lnTo>
                <a:lnTo>
                  <a:pt x="55534" y="20250"/>
                </a:lnTo>
                <a:lnTo>
                  <a:pt x="54614" y="20761"/>
                </a:lnTo>
                <a:lnTo>
                  <a:pt x="54920" y="20352"/>
                </a:lnTo>
                <a:lnTo>
                  <a:pt x="54716" y="20045"/>
                </a:lnTo>
                <a:lnTo>
                  <a:pt x="57580" y="17489"/>
                </a:lnTo>
                <a:lnTo>
                  <a:pt x="57580" y="17284"/>
                </a:lnTo>
                <a:lnTo>
                  <a:pt x="58091" y="16875"/>
                </a:lnTo>
                <a:lnTo>
                  <a:pt x="58398" y="17080"/>
                </a:lnTo>
                <a:lnTo>
                  <a:pt x="58398" y="16875"/>
                </a:lnTo>
                <a:lnTo>
                  <a:pt x="59114" y="16670"/>
                </a:lnTo>
                <a:lnTo>
                  <a:pt x="59216" y="16466"/>
                </a:lnTo>
                <a:lnTo>
                  <a:pt x="60136" y="16364"/>
                </a:lnTo>
                <a:lnTo>
                  <a:pt x="60239" y="15852"/>
                </a:lnTo>
                <a:lnTo>
                  <a:pt x="59830" y="15648"/>
                </a:lnTo>
                <a:lnTo>
                  <a:pt x="59420" y="15852"/>
                </a:lnTo>
                <a:lnTo>
                  <a:pt x="59727" y="15648"/>
                </a:lnTo>
                <a:lnTo>
                  <a:pt x="59011" y="15443"/>
                </a:lnTo>
                <a:lnTo>
                  <a:pt x="58909" y="15239"/>
                </a:lnTo>
                <a:lnTo>
                  <a:pt x="59932" y="15545"/>
                </a:lnTo>
                <a:lnTo>
                  <a:pt x="59932" y="15648"/>
                </a:lnTo>
                <a:lnTo>
                  <a:pt x="64227" y="14318"/>
                </a:lnTo>
                <a:lnTo>
                  <a:pt x="61670" y="13602"/>
                </a:lnTo>
                <a:lnTo>
                  <a:pt x="62693" y="13705"/>
                </a:lnTo>
                <a:lnTo>
                  <a:pt x="64330" y="14114"/>
                </a:lnTo>
                <a:lnTo>
                  <a:pt x="65455" y="13602"/>
                </a:lnTo>
                <a:lnTo>
                  <a:pt x="65250" y="13193"/>
                </a:lnTo>
                <a:lnTo>
                  <a:pt x="66170" y="13091"/>
                </a:lnTo>
                <a:lnTo>
                  <a:pt x="66375" y="13398"/>
                </a:lnTo>
                <a:lnTo>
                  <a:pt x="66784" y="13295"/>
                </a:lnTo>
                <a:lnTo>
                  <a:pt x="67091" y="13091"/>
                </a:lnTo>
                <a:lnTo>
                  <a:pt x="66580" y="12784"/>
                </a:lnTo>
                <a:lnTo>
                  <a:pt x="66580" y="12784"/>
                </a:lnTo>
                <a:lnTo>
                  <a:pt x="67091" y="12886"/>
                </a:lnTo>
                <a:lnTo>
                  <a:pt x="67398" y="13295"/>
                </a:lnTo>
                <a:lnTo>
                  <a:pt x="69545" y="12273"/>
                </a:lnTo>
                <a:lnTo>
                  <a:pt x="69443" y="11659"/>
                </a:lnTo>
                <a:lnTo>
                  <a:pt x="69955" y="11045"/>
                </a:lnTo>
                <a:lnTo>
                  <a:pt x="70568" y="10841"/>
                </a:lnTo>
                <a:lnTo>
                  <a:pt x="69955" y="10739"/>
                </a:lnTo>
                <a:lnTo>
                  <a:pt x="69852" y="10534"/>
                </a:lnTo>
                <a:lnTo>
                  <a:pt x="70159" y="10432"/>
                </a:lnTo>
                <a:lnTo>
                  <a:pt x="68216" y="10227"/>
                </a:lnTo>
                <a:lnTo>
                  <a:pt x="67909" y="10739"/>
                </a:lnTo>
                <a:lnTo>
                  <a:pt x="68114" y="10943"/>
                </a:lnTo>
                <a:lnTo>
                  <a:pt x="67807" y="11045"/>
                </a:lnTo>
                <a:lnTo>
                  <a:pt x="68011" y="11148"/>
                </a:lnTo>
                <a:lnTo>
                  <a:pt x="65352" y="12580"/>
                </a:lnTo>
                <a:lnTo>
                  <a:pt x="65148" y="11761"/>
                </a:lnTo>
                <a:lnTo>
                  <a:pt x="65352" y="11557"/>
                </a:lnTo>
                <a:lnTo>
                  <a:pt x="65455" y="11557"/>
                </a:lnTo>
                <a:lnTo>
                  <a:pt x="65864" y="11045"/>
                </a:lnTo>
                <a:lnTo>
                  <a:pt x="64841" y="11045"/>
                </a:lnTo>
                <a:lnTo>
                  <a:pt x="64023" y="11557"/>
                </a:lnTo>
                <a:lnTo>
                  <a:pt x="64023" y="11557"/>
                </a:lnTo>
                <a:lnTo>
                  <a:pt x="64125" y="10739"/>
                </a:lnTo>
                <a:lnTo>
                  <a:pt x="64739" y="10534"/>
                </a:lnTo>
                <a:lnTo>
                  <a:pt x="64125" y="10534"/>
                </a:lnTo>
                <a:lnTo>
                  <a:pt x="64432" y="10432"/>
                </a:lnTo>
                <a:lnTo>
                  <a:pt x="63307" y="10330"/>
                </a:lnTo>
                <a:lnTo>
                  <a:pt x="64125" y="10023"/>
                </a:lnTo>
                <a:lnTo>
                  <a:pt x="63818" y="10023"/>
                </a:lnTo>
                <a:lnTo>
                  <a:pt x="64330" y="9920"/>
                </a:lnTo>
                <a:lnTo>
                  <a:pt x="64125" y="9409"/>
                </a:lnTo>
                <a:lnTo>
                  <a:pt x="64432" y="9000"/>
                </a:lnTo>
                <a:lnTo>
                  <a:pt x="64227" y="8591"/>
                </a:lnTo>
                <a:lnTo>
                  <a:pt x="63920" y="8386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9" name="Google Shape;639;p54"/>
          <p:cNvSpPr txBox="1">
            <a:spLocks noGrp="1"/>
          </p:cNvSpPr>
          <p:nvPr>
            <p:ph type="title" idx="4294967295"/>
          </p:nvPr>
        </p:nvSpPr>
        <p:spPr>
          <a:xfrm>
            <a:off x="1961850" y="305150"/>
            <a:ext cx="5220300" cy="50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Maps</a:t>
            </a:r>
            <a:endParaRPr sz="2400"/>
          </a:p>
        </p:txBody>
      </p:sp>
      <p:sp>
        <p:nvSpPr>
          <p:cNvPr id="640" name="Google Shape;640;p54"/>
          <p:cNvSpPr/>
          <p:nvPr/>
        </p:nvSpPr>
        <p:spPr>
          <a:xfrm>
            <a:off x="2062050" y="1906700"/>
            <a:ext cx="662100" cy="202500"/>
          </a:xfrm>
          <a:prstGeom prst="wedgeRectCallout">
            <a:avLst>
              <a:gd name="adj1" fmla="val -21428"/>
              <a:gd name="adj2" fmla="val 84287"/>
            </a:avLst>
          </a:pr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Poppins Light"/>
                <a:ea typeface="Poppins Light"/>
                <a:cs typeface="Poppins Light"/>
                <a:sym typeface="Poppins Light"/>
              </a:rPr>
              <a:t>our office</a:t>
            </a:r>
            <a:endParaRPr sz="800"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641" name="Google Shape;641;p54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54</a:t>
            </a:fld>
            <a:endParaRPr/>
          </a:p>
        </p:txBody>
      </p:sp>
      <p:sp>
        <p:nvSpPr>
          <p:cNvPr id="642" name="Google Shape;642;p54"/>
          <p:cNvSpPr/>
          <p:nvPr/>
        </p:nvSpPr>
        <p:spPr>
          <a:xfrm>
            <a:off x="1259150" y="2312275"/>
            <a:ext cx="152700" cy="152700"/>
          </a:xfrm>
          <a:prstGeom prst="donut">
            <a:avLst>
              <a:gd name="adj" fmla="val 36703"/>
            </a:avLst>
          </a:pr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3" name="Google Shape;643;p54"/>
          <p:cNvSpPr/>
          <p:nvPr/>
        </p:nvSpPr>
        <p:spPr>
          <a:xfrm>
            <a:off x="2930175" y="3823050"/>
            <a:ext cx="152700" cy="152700"/>
          </a:xfrm>
          <a:prstGeom prst="donut">
            <a:avLst>
              <a:gd name="adj" fmla="val 36703"/>
            </a:avLst>
          </a:pr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4" name="Google Shape;644;p54"/>
          <p:cNvSpPr/>
          <p:nvPr/>
        </p:nvSpPr>
        <p:spPr>
          <a:xfrm>
            <a:off x="3876250" y="2093937"/>
            <a:ext cx="152700" cy="152700"/>
          </a:xfrm>
          <a:prstGeom prst="donut">
            <a:avLst>
              <a:gd name="adj" fmla="val 36703"/>
            </a:avLst>
          </a:pr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5" name="Google Shape;645;p54"/>
          <p:cNvSpPr/>
          <p:nvPr/>
        </p:nvSpPr>
        <p:spPr>
          <a:xfrm>
            <a:off x="4578100" y="4166000"/>
            <a:ext cx="152700" cy="152700"/>
          </a:xfrm>
          <a:prstGeom prst="donut">
            <a:avLst>
              <a:gd name="adj" fmla="val 36703"/>
            </a:avLst>
          </a:pr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6" name="Google Shape;646;p54"/>
          <p:cNvSpPr/>
          <p:nvPr/>
        </p:nvSpPr>
        <p:spPr>
          <a:xfrm>
            <a:off x="6615425" y="2570825"/>
            <a:ext cx="152700" cy="152700"/>
          </a:xfrm>
          <a:prstGeom prst="donut">
            <a:avLst>
              <a:gd name="adj" fmla="val 36703"/>
            </a:avLst>
          </a:pr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7" name="Google Shape;647;p54"/>
          <p:cNvSpPr/>
          <p:nvPr/>
        </p:nvSpPr>
        <p:spPr>
          <a:xfrm>
            <a:off x="7248600" y="4203700"/>
            <a:ext cx="152700" cy="152700"/>
          </a:xfrm>
          <a:prstGeom prst="donut">
            <a:avLst>
              <a:gd name="adj" fmla="val 36703"/>
            </a:avLst>
          </a:pr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55"/>
          <p:cNvSpPr txBox="1">
            <a:spLocks noGrp="1"/>
          </p:cNvSpPr>
          <p:nvPr>
            <p:ph type="body" idx="1"/>
          </p:nvPr>
        </p:nvSpPr>
        <p:spPr>
          <a:xfrm>
            <a:off x="2385525" y="1310550"/>
            <a:ext cx="4777200" cy="326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Quotations are commonly printed as a means of inspiration and to invoke philosophical thoughts from the reader.</a:t>
            </a:r>
            <a:endParaRPr/>
          </a:p>
        </p:txBody>
      </p:sp>
      <p:sp>
        <p:nvSpPr>
          <p:cNvPr id="653" name="Google Shape;653;p55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55</a:t>
            </a:fld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56"/>
          <p:cNvSpPr txBox="1">
            <a:spLocks noGrp="1"/>
          </p:cNvSpPr>
          <p:nvPr>
            <p:ph type="body" idx="1"/>
          </p:nvPr>
        </p:nvSpPr>
        <p:spPr>
          <a:xfrm>
            <a:off x="1069625" y="4406300"/>
            <a:ext cx="4608000" cy="51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You can insert graphs from </a:t>
            </a:r>
            <a:r>
              <a:rPr lang="en" u="sng">
                <a:solidFill>
                  <a:srgbClr val="000000"/>
                </a:solidFill>
                <a:hlinkClick r:id="rId3"/>
              </a:rPr>
              <a:t>Google Sheets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659" name="Google Shape;659;p56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56</a:t>
            </a:fld>
            <a:endParaRPr/>
          </a:p>
        </p:txBody>
      </p:sp>
      <p:pic>
        <p:nvPicPr>
          <p:cNvPr id="660" name="Google Shape;660;p56" title="Chart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69625" y="823975"/>
            <a:ext cx="6822281" cy="31218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57"/>
          <p:cNvSpPr txBox="1">
            <a:spLocks noGrp="1"/>
          </p:cNvSpPr>
          <p:nvPr>
            <p:ph type="body" idx="4294967295"/>
          </p:nvPr>
        </p:nvSpPr>
        <p:spPr>
          <a:xfrm>
            <a:off x="762000" y="444300"/>
            <a:ext cx="2119500" cy="425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 b="1">
                <a:latin typeface="Poppins"/>
                <a:ea typeface="Poppins"/>
                <a:cs typeface="Poppins"/>
                <a:sym typeface="Poppins"/>
              </a:rPr>
              <a:t>Mobile project</a:t>
            </a:r>
            <a:endParaRPr sz="3600"/>
          </a:p>
        </p:txBody>
      </p:sp>
      <p:sp>
        <p:nvSpPr>
          <p:cNvPr id="666" name="Google Shape;666;p57"/>
          <p:cNvSpPr/>
          <p:nvPr/>
        </p:nvSpPr>
        <p:spPr>
          <a:xfrm>
            <a:off x="3571350" y="785788"/>
            <a:ext cx="2007300" cy="357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99999"/>
                </a:solidFill>
                <a:latin typeface="Poppins Light"/>
                <a:ea typeface="Poppins Light"/>
                <a:cs typeface="Poppins Light"/>
                <a:sym typeface="Poppins Light"/>
              </a:rPr>
              <a:t>Place your screenshot here</a:t>
            </a:r>
            <a:endParaRPr sz="1000">
              <a:solidFill>
                <a:srgbClr val="999999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667" name="Google Shape;667;p57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57</a:t>
            </a:fld>
            <a:endParaRPr/>
          </a:p>
        </p:txBody>
      </p:sp>
      <p:grpSp>
        <p:nvGrpSpPr>
          <p:cNvPr id="668" name="Google Shape;668;p57"/>
          <p:cNvGrpSpPr/>
          <p:nvPr/>
        </p:nvGrpSpPr>
        <p:grpSpPr>
          <a:xfrm>
            <a:off x="3512225" y="373572"/>
            <a:ext cx="2119546" cy="4396359"/>
            <a:chOff x="2547150" y="238125"/>
            <a:chExt cx="2525675" cy="5238750"/>
          </a:xfrm>
        </p:grpSpPr>
        <p:sp>
          <p:nvSpPr>
            <p:cNvPr id="669" name="Google Shape;669;p57"/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57"/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57"/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57"/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73" name="Google Shape;673;p57"/>
          <p:cNvSpPr txBox="1">
            <a:spLocks noGrp="1"/>
          </p:cNvSpPr>
          <p:nvPr>
            <p:ph type="body" idx="4294967295"/>
          </p:nvPr>
        </p:nvSpPr>
        <p:spPr>
          <a:xfrm>
            <a:off x="6262500" y="444300"/>
            <a:ext cx="2119500" cy="425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Show and explain your web, app or software projects using these gadget templates.</a:t>
            </a:r>
            <a:endParaRPr sz="120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58"/>
          <p:cNvSpPr/>
          <p:nvPr/>
        </p:nvSpPr>
        <p:spPr>
          <a:xfrm>
            <a:off x="3268500" y="851275"/>
            <a:ext cx="2598600" cy="344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99999"/>
                </a:solidFill>
                <a:latin typeface="Poppins Light"/>
                <a:ea typeface="Poppins Light"/>
                <a:cs typeface="Poppins Light"/>
                <a:sym typeface="Poppins Light"/>
              </a:rPr>
              <a:t>Place your screenshot here</a:t>
            </a:r>
            <a:endParaRPr sz="1000">
              <a:solidFill>
                <a:srgbClr val="999999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679" name="Google Shape;679;p58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58</a:t>
            </a:fld>
            <a:endParaRPr/>
          </a:p>
        </p:txBody>
      </p:sp>
      <p:grpSp>
        <p:nvGrpSpPr>
          <p:cNvPr id="680" name="Google Shape;680;p58"/>
          <p:cNvGrpSpPr/>
          <p:nvPr/>
        </p:nvGrpSpPr>
        <p:grpSpPr>
          <a:xfrm>
            <a:off x="3203802" y="465959"/>
            <a:ext cx="2736410" cy="4222433"/>
            <a:chOff x="2112475" y="238125"/>
            <a:chExt cx="3395050" cy="5238750"/>
          </a:xfrm>
        </p:grpSpPr>
        <p:sp>
          <p:nvSpPr>
            <p:cNvPr id="681" name="Google Shape;681;p58"/>
            <p:cNvSpPr/>
            <p:nvPr/>
          </p:nvSpPr>
          <p:spPr>
            <a:xfrm>
              <a:off x="2112475" y="238125"/>
              <a:ext cx="3395050" cy="5238750"/>
            </a:xfrm>
            <a:custGeom>
              <a:avLst/>
              <a:gdLst/>
              <a:ahLst/>
              <a:cxnLst/>
              <a:rect l="l" t="t" r="r" b="b"/>
              <a:pathLst>
                <a:path w="135802" h="209550" extrusionOk="0">
                  <a:moveTo>
                    <a:pt x="132205" y="18886"/>
                  </a:moveTo>
                  <a:lnTo>
                    <a:pt x="132205" y="190364"/>
                  </a:lnTo>
                  <a:lnTo>
                    <a:pt x="3597" y="190364"/>
                  </a:lnTo>
                  <a:lnTo>
                    <a:pt x="3597" y="18886"/>
                  </a:lnTo>
                  <a:close/>
                  <a:moveTo>
                    <a:pt x="8019" y="0"/>
                  </a:moveTo>
                  <a:lnTo>
                    <a:pt x="7270" y="75"/>
                  </a:lnTo>
                  <a:lnTo>
                    <a:pt x="6445" y="150"/>
                  </a:lnTo>
                  <a:lnTo>
                    <a:pt x="5696" y="375"/>
                  </a:lnTo>
                  <a:lnTo>
                    <a:pt x="4946" y="600"/>
                  </a:lnTo>
                  <a:lnTo>
                    <a:pt x="4197" y="974"/>
                  </a:lnTo>
                  <a:lnTo>
                    <a:pt x="3522" y="1349"/>
                  </a:lnTo>
                  <a:lnTo>
                    <a:pt x="2923" y="1874"/>
                  </a:lnTo>
                  <a:lnTo>
                    <a:pt x="2323" y="2323"/>
                  </a:lnTo>
                  <a:lnTo>
                    <a:pt x="1874" y="2923"/>
                  </a:lnTo>
                  <a:lnTo>
                    <a:pt x="1349" y="3522"/>
                  </a:lnTo>
                  <a:lnTo>
                    <a:pt x="974" y="4197"/>
                  </a:lnTo>
                  <a:lnTo>
                    <a:pt x="600" y="4946"/>
                  </a:lnTo>
                  <a:lnTo>
                    <a:pt x="375" y="5696"/>
                  </a:lnTo>
                  <a:lnTo>
                    <a:pt x="150" y="6445"/>
                  </a:lnTo>
                  <a:lnTo>
                    <a:pt x="75" y="7270"/>
                  </a:lnTo>
                  <a:lnTo>
                    <a:pt x="0" y="8019"/>
                  </a:lnTo>
                  <a:lnTo>
                    <a:pt x="0" y="201531"/>
                  </a:lnTo>
                  <a:lnTo>
                    <a:pt x="75" y="202280"/>
                  </a:lnTo>
                  <a:lnTo>
                    <a:pt x="150" y="203105"/>
                  </a:lnTo>
                  <a:lnTo>
                    <a:pt x="375" y="203854"/>
                  </a:lnTo>
                  <a:lnTo>
                    <a:pt x="600" y="204604"/>
                  </a:lnTo>
                  <a:lnTo>
                    <a:pt x="974" y="205353"/>
                  </a:lnTo>
                  <a:lnTo>
                    <a:pt x="1349" y="206028"/>
                  </a:lnTo>
                  <a:lnTo>
                    <a:pt x="1874" y="206627"/>
                  </a:lnTo>
                  <a:lnTo>
                    <a:pt x="2323" y="207227"/>
                  </a:lnTo>
                  <a:lnTo>
                    <a:pt x="2923" y="207676"/>
                  </a:lnTo>
                  <a:lnTo>
                    <a:pt x="3522" y="208201"/>
                  </a:lnTo>
                  <a:lnTo>
                    <a:pt x="4197" y="208576"/>
                  </a:lnTo>
                  <a:lnTo>
                    <a:pt x="4946" y="208950"/>
                  </a:lnTo>
                  <a:lnTo>
                    <a:pt x="5696" y="209175"/>
                  </a:lnTo>
                  <a:lnTo>
                    <a:pt x="6445" y="209400"/>
                  </a:lnTo>
                  <a:lnTo>
                    <a:pt x="7270" y="209475"/>
                  </a:lnTo>
                  <a:lnTo>
                    <a:pt x="8019" y="209550"/>
                  </a:lnTo>
                  <a:lnTo>
                    <a:pt x="127783" y="209550"/>
                  </a:lnTo>
                  <a:lnTo>
                    <a:pt x="128532" y="209475"/>
                  </a:lnTo>
                  <a:lnTo>
                    <a:pt x="129357" y="209400"/>
                  </a:lnTo>
                  <a:lnTo>
                    <a:pt x="130106" y="209175"/>
                  </a:lnTo>
                  <a:lnTo>
                    <a:pt x="130856" y="208950"/>
                  </a:lnTo>
                  <a:lnTo>
                    <a:pt x="131605" y="208576"/>
                  </a:lnTo>
                  <a:lnTo>
                    <a:pt x="132280" y="208201"/>
                  </a:lnTo>
                  <a:lnTo>
                    <a:pt x="132879" y="207676"/>
                  </a:lnTo>
                  <a:lnTo>
                    <a:pt x="133479" y="207227"/>
                  </a:lnTo>
                  <a:lnTo>
                    <a:pt x="133928" y="206627"/>
                  </a:lnTo>
                  <a:lnTo>
                    <a:pt x="134453" y="206028"/>
                  </a:lnTo>
                  <a:lnTo>
                    <a:pt x="134828" y="205353"/>
                  </a:lnTo>
                  <a:lnTo>
                    <a:pt x="135202" y="204604"/>
                  </a:lnTo>
                  <a:lnTo>
                    <a:pt x="135427" y="203854"/>
                  </a:lnTo>
                  <a:lnTo>
                    <a:pt x="135652" y="203105"/>
                  </a:lnTo>
                  <a:lnTo>
                    <a:pt x="135727" y="202280"/>
                  </a:lnTo>
                  <a:lnTo>
                    <a:pt x="135802" y="201531"/>
                  </a:lnTo>
                  <a:lnTo>
                    <a:pt x="135802" y="8019"/>
                  </a:lnTo>
                  <a:lnTo>
                    <a:pt x="135727" y="7270"/>
                  </a:lnTo>
                  <a:lnTo>
                    <a:pt x="135652" y="6445"/>
                  </a:lnTo>
                  <a:lnTo>
                    <a:pt x="135427" y="5696"/>
                  </a:lnTo>
                  <a:lnTo>
                    <a:pt x="135202" y="4946"/>
                  </a:lnTo>
                  <a:lnTo>
                    <a:pt x="134828" y="4197"/>
                  </a:lnTo>
                  <a:lnTo>
                    <a:pt x="134453" y="3522"/>
                  </a:lnTo>
                  <a:lnTo>
                    <a:pt x="133928" y="2923"/>
                  </a:lnTo>
                  <a:lnTo>
                    <a:pt x="133479" y="2323"/>
                  </a:lnTo>
                  <a:lnTo>
                    <a:pt x="132879" y="1874"/>
                  </a:lnTo>
                  <a:lnTo>
                    <a:pt x="132280" y="1349"/>
                  </a:lnTo>
                  <a:lnTo>
                    <a:pt x="131605" y="974"/>
                  </a:lnTo>
                  <a:lnTo>
                    <a:pt x="130856" y="600"/>
                  </a:lnTo>
                  <a:lnTo>
                    <a:pt x="130106" y="375"/>
                  </a:lnTo>
                  <a:lnTo>
                    <a:pt x="129357" y="150"/>
                  </a:lnTo>
                  <a:lnTo>
                    <a:pt x="128532" y="75"/>
                  </a:lnTo>
                  <a:lnTo>
                    <a:pt x="12778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58"/>
            <p:cNvSpPr/>
            <p:nvPr/>
          </p:nvSpPr>
          <p:spPr>
            <a:xfrm>
              <a:off x="3671350" y="5147100"/>
              <a:ext cx="279175" cy="179900"/>
            </a:xfrm>
            <a:custGeom>
              <a:avLst/>
              <a:gdLst/>
              <a:ahLst/>
              <a:cxnLst/>
              <a:rect l="l" t="t" r="r" b="b"/>
              <a:pathLst>
                <a:path w="11167" h="7196" extrusionOk="0">
                  <a:moveTo>
                    <a:pt x="3597" y="0"/>
                  </a:moveTo>
                  <a:lnTo>
                    <a:pt x="2848" y="75"/>
                  </a:lnTo>
                  <a:lnTo>
                    <a:pt x="2173" y="300"/>
                  </a:lnTo>
                  <a:lnTo>
                    <a:pt x="1574" y="600"/>
                  </a:lnTo>
                  <a:lnTo>
                    <a:pt x="1049" y="1050"/>
                  </a:lnTo>
                  <a:lnTo>
                    <a:pt x="600" y="1574"/>
                  </a:lnTo>
                  <a:lnTo>
                    <a:pt x="300" y="2174"/>
                  </a:lnTo>
                  <a:lnTo>
                    <a:pt x="75" y="2848"/>
                  </a:lnTo>
                  <a:lnTo>
                    <a:pt x="0" y="3598"/>
                  </a:lnTo>
                  <a:lnTo>
                    <a:pt x="75" y="4347"/>
                  </a:lnTo>
                  <a:lnTo>
                    <a:pt x="300" y="5022"/>
                  </a:lnTo>
                  <a:lnTo>
                    <a:pt x="600" y="5621"/>
                  </a:lnTo>
                  <a:lnTo>
                    <a:pt x="1049" y="6146"/>
                  </a:lnTo>
                  <a:lnTo>
                    <a:pt x="1574" y="6596"/>
                  </a:lnTo>
                  <a:lnTo>
                    <a:pt x="2173" y="6896"/>
                  </a:lnTo>
                  <a:lnTo>
                    <a:pt x="2848" y="7120"/>
                  </a:lnTo>
                  <a:lnTo>
                    <a:pt x="3597" y="7195"/>
                  </a:lnTo>
                  <a:lnTo>
                    <a:pt x="7644" y="7195"/>
                  </a:lnTo>
                  <a:lnTo>
                    <a:pt x="8319" y="7120"/>
                  </a:lnTo>
                  <a:lnTo>
                    <a:pt x="8994" y="6896"/>
                  </a:lnTo>
                  <a:lnTo>
                    <a:pt x="9593" y="6596"/>
                  </a:lnTo>
                  <a:lnTo>
                    <a:pt x="10118" y="6146"/>
                  </a:lnTo>
                  <a:lnTo>
                    <a:pt x="10567" y="5621"/>
                  </a:lnTo>
                  <a:lnTo>
                    <a:pt x="10867" y="5022"/>
                  </a:lnTo>
                  <a:lnTo>
                    <a:pt x="11092" y="4347"/>
                  </a:lnTo>
                  <a:lnTo>
                    <a:pt x="11167" y="3598"/>
                  </a:lnTo>
                  <a:lnTo>
                    <a:pt x="11092" y="2848"/>
                  </a:lnTo>
                  <a:lnTo>
                    <a:pt x="10867" y="2174"/>
                  </a:lnTo>
                  <a:lnTo>
                    <a:pt x="10567" y="1574"/>
                  </a:lnTo>
                  <a:lnTo>
                    <a:pt x="10118" y="1050"/>
                  </a:lnTo>
                  <a:lnTo>
                    <a:pt x="9593" y="600"/>
                  </a:lnTo>
                  <a:lnTo>
                    <a:pt x="8994" y="300"/>
                  </a:lnTo>
                  <a:lnTo>
                    <a:pt x="8319" y="75"/>
                  </a:lnTo>
                  <a:lnTo>
                    <a:pt x="764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58"/>
            <p:cNvSpPr/>
            <p:nvPr/>
          </p:nvSpPr>
          <p:spPr>
            <a:xfrm>
              <a:off x="3650725" y="446100"/>
              <a:ext cx="54375" cy="54350"/>
            </a:xfrm>
            <a:custGeom>
              <a:avLst/>
              <a:gdLst/>
              <a:ahLst/>
              <a:cxnLst/>
              <a:rect l="l" t="t" r="r" b="b"/>
              <a:pathLst>
                <a:path w="2175" h="2174" extrusionOk="0">
                  <a:moveTo>
                    <a:pt x="1125" y="0"/>
                  </a:moveTo>
                  <a:lnTo>
                    <a:pt x="825" y="75"/>
                  </a:lnTo>
                  <a:lnTo>
                    <a:pt x="675" y="75"/>
                  </a:lnTo>
                  <a:lnTo>
                    <a:pt x="450" y="225"/>
                  </a:lnTo>
                  <a:lnTo>
                    <a:pt x="300" y="300"/>
                  </a:lnTo>
                  <a:lnTo>
                    <a:pt x="225" y="525"/>
                  </a:lnTo>
                  <a:lnTo>
                    <a:pt x="76" y="675"/>
                  </a:lnTo>
                  <a:lnTo>
                    <a:pt x="1" y="824"/>
                  </a:lnTo>
                  <a:lnTo>
                    <a:pt x="1" y="1124"/>
                  </a:lnTo>
                  <a:lnTo>
                    <a:pt x="1" y="1349"/>
                  </a:lnTo>
                  <a:lnTo>
                    <a:pt x="76" y="1499"/>
                  </a:lnTo>
                  <a:lnTo>
                    <a:pt x="225" y="1649"/>
                  </a:lnTo>
                  <a:lnTo>
                    <a:pt x="300" y="1874"/>
                  </a:lnTo>
                  <a:lnTo>
                    <a:pt x="450" y="2024"/>
                  </a:lnTo>
                  <a:lnTo>
                    <a:pt x="675" y="2099"/>
                  </a:lnTo>
                  <a:lnTo>
                    <a:pt x="825" y="2173"/>
                  </a:lnTo>
                  <a:lnTo>
                    <a:pt x="1275" y="2173"/>
                  </a:lnTo>
                  <a:lnTo>
                    <a:pt x="1500" y="2099"/>
                  </a:lnTo>
                  <a:lnTo>
                    <a:pt x="1649" y="2024"/>
                  </a:lnTo>
                  <a:lnTo>
                    <a:pt x="1799" y="1874"/>
                  </a:lnTo>
                  <a:lnTo>
                    <a:pt x="1949" y="1649"/>
                  </a:lnTo>
                  <a:lnTo>
                    <a:pt x="2099" y="1499"/>
                  </a:lnTo>
                  <a:lnTo>
                    <a:pt x="2099" y="1349"/>
                  </a:lnTo>
                  <a:lnTo>
                    <a:pt x="2174" y="1124"/>
                  </a:lnTo>
                  <a:lnTo>
                    <a:pt x="2099" y="824"/>
                  </a:lnTo>
                  <a:lnTo>
                    <a:pt x="2099" y="675"/>
                  </a:lnTo>
                  <a:lnTo>
                    <a:pt x="1949" y="525"/>
                  </a:lnTo>
                  <a:lnTo>
                    <a:pt x="1799" y="300"/>
                  </a:lnTo>
                  <a:lnTo>
                    <a:pt x="1649" y="225"/>
                  </a:lnTo>
                  <a:lnTo>
                    <a:pt x="1500" y="75"/>
                  </a:lnTo>
                  <a:lnTo>
                    <a:pt x="1275" y="75"/>
                  </a:lnTo>
                  <a:lnTo>
                    <a:pt x="1125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58"/>
            <p:cNvSpPr/>
            <p:nvPr/>
          </p:nvSpPr>
          <p:spPr>
            <a:xfrm>
              <a:off x="3761275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4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0" y="1200"/>
                  </a:lnTo>
                  <a:lnTo>
                    <a:pt x="75" y="1575"/>
                  </a:lnTo>
                  <a:lnTo>
                    <a:pt x="0" y="2024"/>
                  </a:lnTo>
                  <a:lnTo>
                    <a:pt x="75" y="2399"/>
                  </a:lnTo>
                  <a:lnTo>
                    <a:pt x="150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4" y="3973"/>
                  </a:lnTo>
                  <a:lnTo>
                    <a:pt x="2399" y="3973"/>
                  </a:lnTo>
                  <a:lnTo>
                    <a:pt x="2773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3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85" name="Google Shape;685;p58"/>
          <p:cNvSpPr txBox="1">
            <a:spLocks noGrp="1"/>
          </p:cNvSpPr>
          <p:nvPr>
            <p:ph type="body" idx="4294967295"/>
          </p:nvPr>
        </p:nvSpPr>
        <p:spPr>
          <a:xfrm>
            <a:off x="762000" y="444300"/>
            <a:ext cx="2119500" cy="425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 b="1">
                <a:latin typeface="Poppins"/>
                <a:ea typeface="Poppins"/>
                <a:cs typeface="Poppins"/>
                <a:sym typeface="Poppins"/>
              </a:rPr>
              <a:t>Tablet project</a:t>
            </a:r>
            <a:endParaRPr sz="3600"/>
          </a:p>
        </p:txBody>
      </p:sp>
      <p:sp>
        <p:nvSpPr>
          <p:cNvPr id="686" name="Google Shape;686;p58"/>
          <p:cNvSpPr txBox="1">
            <a:spLocks noGrp="1"/>
          </p:cNvSpPr>
          <p:nvPr>
            <p:ph type="body" idx="4294967295"/>
          </p:nvPr>
        </p:nvSpPr>
        <p:spPr>
          <a:xfrm>
            <a:off x="6262500" y="444300"/>
            <a:ext cx="2119500" cy="425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Show and explain your web, app or software projects using these gadget templates.</a:t>
            </a:r>
            <a:endParaRPr sz="120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59"/>
          <p:cNvSpPr/>
          <p:nvPr/>
        </p:nvSpPr>
        <p:spPr>
          <a:xfrm>
            <a:off x="2644425" y="1071107"/>
            <a:ext cx="3855147" cy="3001276"/>
          </a:xfrm>
          <a:custGeom>
            <a:avLst/>
            <a:gdLst/>
            <a:ahLst/>
            <a:cxnLst/>
            <a:rect l="l" t="t" r="r" b="b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2" name="Google Shape;692;p59"/>
          <p:cNvSpPr/>
          <p:nvPr/>
        </p:nvSpPr>
        <p:spPr>
          <a:xfrm>
            <a:off x="2805750" y="1230488"/>
            <a:ext cx="3532500" cy="22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99999"/>
                </a:solidFill>
                <a:latin typeface="Poppins Light"/>
                <a:ea typeface="Poppins Light"/>
                <a:cs typeface="Poppins Light"/>
                <a:sym typeface="Poppins Light"/>
              </a:rPr>
              <a:t>Place your screenshot here</a:t>
            </a:r>
            <a:endParaRPr sz="1000">
              <a:solidFill>
                <a:srgbClr val="999999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693" name="Google Shape;693;p59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59</a:t>
            </a:fld>
            <a:endParaRPr/>
          </a:p>
        </p:txBody>
      </p:sp>
      <p:sp>
        <p:nvSpPr>
          <p:cNvPr id="694" name="Google Shape;694;p59"/>
          <p:cNvSpPr txBox="1">
            <a:spLocks noGrp="1"/>
          </p:cNvSpPr>
          <p:nvPr>
            <p:ph type="body" idx="4294967295"/>
          </p:nvPr>
        </p:nvSpPr>
        <p:spPr>
          <a:xfrm>
            <a:off x="403325" y="444300"/>
            <a:ext cx="2119500" cy="425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400" b="1">
                <a:latin typeface="Poppins"/>
                <a:ea typeface="Poppins"/>
                <a:cs typeface="Poppins"/>
                <a:sym typeface="Poppins"/>
              </a:rPr>
              <a:t>Desktop project</a:t>
            </a:r>
            <a:endParaRPr sz="3400"/>
          </a:p>
        </p:txBody>
      </p:sp>
      <p:sp>
        <p:nvSpPr>
          <p:cNvPr id="695" name="Google Shape;695;p59"/>
          <p:cNvSpPr txBox="1">
            <a:spLocks noGrp="1"/>
          </p:cNvSpPr>
          <p:nvPr>
            <p:ph type="body" idx="4294967295"/>
          </p:nvPr>
        </p:nvSpPr>
        <p:spPr>
          <a:xfrm>
            <a:off x="6621175" y="444300"/>
            <a:ext cx="2119500" cy="425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Show and explain your web, app or software projects using these gadget templates.</a:t>
            </a:r>
            <a:endParaRPr sz="12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7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6</a:t>
            </a:fld>
            <a:endParaRPr/>
          </a:p>
        </p:txBody>
      </p:sp>
      <p:grpSp>
        <p:nvGrpSpPr>
          <p:cNvPr id="180" name="Google Shape;180;p17"/>
          <p:cNvGrpSpPr/>
          <p:nvPr/>
        </p:nvGrpSpPr>
        <p:grpSpPr>
          <a:xfrm>
            <a:off x="6451459" y="3663368"/>
            <a:ext cx="342882" cy="350068"/>
            <a:chOff x="3951850" y="2985350"/>
            <a:chExt cx="407950" cy="416500"/>
          </a:xfrm>
        </p:grpSpPr>
        <p:sp>
          <p:nvSpPr>
            <p:cNvPr id="181" name="Google Shape;181;p17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l" t="t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17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l" t="t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17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17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l" t="t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10F8C022-5548-4AF8-8315-118E13239F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534" y="1387993"/>
            <a:ext cx="4070850" cy="2509265"/>
          </a:xfrm>
          <a:prstGeom prst="rect">
            <a:avLst/>
          </a:prstGeom>
        </p:spPr>
      </p:pic>
      <p:sp>
        <p:nvSpPr>
          <p:cNvPr id="28" name="Google Shape;168;p17">
            <a:extLst>
              <a:ext uri="{FF2B5EF4-FFF2-40B4-BE49-F238E27FC236}">
                <a16:creationId xmlns:a16="http://schemas.microsoft.com/office/drawing/2014/main" id="{79344D4A-60F5-495C-9CDB-F6C6B33223EC}"/>
              </a:ext>
            </a:extLst>
          </p:cNvPr>
          <p:cNvSpPr txBox="1">
            <a:spLocks/>
          </p:cNvSpPr>
          <p:nvPr/>
        </p:nvSpPr>
        <p:spPr>
          <a:xfrm>
            <a:off x="142875" y="260060"/>
            <a:ext cx="5220300" cy="6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US" dirty="0"/>
              <a:t>Attract Masses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599EFC3-0465-4CD1-A7E0-C2AFEC236E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1311" y="0"/>
            <a:ext cx="2902689" cy="439387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26BF84D-705B-4F15-BE0F-C5498446E1E5}"/>
              </a:ext>
            </a:extLst>
          </p:cNvPr>
          <p:cNvSpPr/>
          <p:nvPr/>
        </p:nvSpPr>
        <p:spPr>
          <a:xfrm>
            <a:off x="38100" y="4568848"/>
            <a:ext cx="648215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>
              <a:buNone/>
            </a:pPr>
            <a:r>
              <a:rPr lang="en-US" dirty="0">
                <a:hlinkClick r:id="rId5"/>
              </a:rPr>
              <a:t>https://www.stonetemple.com/mobile-vs-desktop-usage-mobile-grows-but-desktop-still-a-big-player-in-2017/</a:t>
            </a:r>
            <a:r>
              <a:rPr lang="en-US" dirty="0"/>
              <a:t> [2] References.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61"/>
          <p:cNvSpPr txBox="1">
            <a:spLocks noGrp="1"/>
          </p:cNvSpPr>
          <p:nvPr>
            <p:ph type="title"/>
          </p:nvPr>
        </p:nvSpPr>
        <p:spPr>
          <a:xfrm>
            <a:off x="457200" y="1166125"/>
            <a:ext cx="5220300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Presentation design</a:t>
            </a:r>
            <a:endParaRPr/>
          </a:p>
        </p:txBody>
      </p:sp>
      <p:sp>
        <p:nvSpPr>
          <p:cNvPr id="709" name="Google Shape;709;p61"/>
          <p:cNvSpPr txBox="1">
            <a:spLocks noGrp="1"/>
          </p:cNvSpPr>
          <p:nvPr>
            <p:ph type="body" idx="1"/>
          </p:nvPr>
        </p:nvSpPr>
        <p:spPr>
          <a:xfrm>
            <a:off x="1069625" y="1958050"/>
            <a:ext cx="4608000" cy="26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</a:rPr>
              <a:t>This presentation uses the following typographies:</a:t>
            </a:r>
            <a:endParaRPr sz="1400">
              <a:solidFill>
                <a:srgbClr val="000000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Char char="￮"/>
            </a:pPr>
            <a:r>
              <a:rPr lang="en" sz="1400">
                <a:solidFill>
                  <a:srgbClr val="000000"/>
                </a:solidFill>
              </a:rPr>
              <a:t>Titles: Poppins Bold</a:t>
            </a:r>
            <a:endParaRPr sz="1400">
              <a:solidFill>
                <a:srgbClr val="000000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￮"/>
            </a:pPr>
            <a:r>
              <a:rPr lang="en" sz="1400">
                <a:solidFill>
                  <a:srgbClr val="000000"/>
                </a:solidFill>
              </a:rPr>
              <a:t>Body copy: Poppins Light</a:t>
            </a:r>
            <a:endParaRPr sz="14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</a:rPr>
              <a:t>You can download the fonts at:</a:t>
            </a:r>
            <a:endParaRPr sz="14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rgbClr val="000000"/>
                </a:solidFill>
                <a:hlinkClick r:id="rId3"/>
              </a:rPr>
              <a:t>https://www.fontsquirrel.com/fonts/poppins</a:t>
            </a:r>
            <a:endParaRPr sz="14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400">
              <a:solidFill>
                <a:srgbClr val="000000"/>
              </a:solidFill>
            </a:endParaRPr>
          </a:p>
        </p:txBody>
      </p:sp>
      <p:sp>
        <p:nvSpPr>
          <p:cNvPr id="710" name="Google Shape;710;p61"/>
          <p:cNvSpPr txBox="1"/>
          <p:nvPr/>
        </p:nvSpPr>
        <p:spPr>
          <a:xfrm>
            <a:off x="1069625" y="4019250"/>
            <a:ext cx="4608000" cy="5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666666"/>
                </a:solidFill>
                <a:latin typeface="Poppins Light"/>
                <a:ea typeface="Poppins Light"/>
                <a:cs typeface="Poppins Light"/>
                <a:sym typeface="Poppins Light"/>
              </a:rPr>
              <a:t>You don’t need to keep this slide in your presentation. It’s only here to serve you as a design guide if you need to create new slides or download the fonts to edit the presentation in PowerPoint®</a:t>
            </a:r>
            <a:endParaRPr sz="1200">
              <a:solidFill>
                <a:srgbClr val="666666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rgbClr val="666666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666666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711" name="Google Shape;711;p61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60</a:t>
            </a:fld>
            <a:endParaRPr/>
          </a:p>
        </p:txBody>
      </p:sp>
      <p:grpSp>
        <p:nvGrpSpPr>
          <p:cNvPr id="712" name="Google Shape;712;p61"/>
          <p:cNvGrpSpPr/>
          <p:nvPr/>
        </p:nvGrpSpPr>
        <p:grpSpPr>
          <a:xfrm>
            <a:off x="7075309" y="1848466"/>
            <a:ext cx="1628291" cy="1446665"/>
            <a:chOff x="5292575" y="3681900"/>
            <a:chExt cx="420150" cy="373275"/>
          </a:xfrm>
        </p:grpSpPr>
        <p:sp>
          <p:nvSpPr>
            <p:cNvPr id="713" name="Google Shape;713;p61"/>
            <p:cNvSpPr/>
            <p:nvPr/>
          </p:nvSpPr>
          <p:spPr>
            <a:xfrm>
              <a:off x="5292575" y="3706875"/>
              <a:ext cx="420150" cy="266700"/>
            </a:xfrm>
            <a:custGeom>
              <a:avLst/>
              <a:gdLst/>
              <a:ahLst/>
              <a:cxnLst/>
              <a:rect l="l" t="t" r="r" b="b"/>
              <a:pathLst>
                <a:path w="16806" h="10668" fill="none" extrusionOk="0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w="9525" cap="rnd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61"/>
            <p:cNvSpPr/>
            <p:nvPr/>
          </p:nvSpPr>
          <p:spPr>
            <a:xfrm>
              <a:off x="5490475" y="3681900"/>
              <a:ext cx="24375" cy="25000"/>
            </a:xfrm>
            <a:custGeom>
              <a:avLst/>
              <a:gdLst/>
              <a:ahLst/>
              <a:cxnLst/>
              <a:rect l="l" t="t" r="r" b="b"/>
              <a:pathLst>
                <a:path w="975" h="1000" fill="none" extrusionOk="0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w="9525" cap="rnd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61"/>
            <p:cNvSpPr/>
            <p:nvPr/>
          </p:nvSpPr>
          <p:spPr>
            <a:xfrm>
              <a:off x="5358350" y="3973550"/>
              <a:ext cx="60900" cy="81625"/>
            </a:xfrm>
            <a:custGeom>
              <a:avLst/>
              <a:gdLst/>
              <a:ahLst/>
              <a:cxnLst/>
              <a:rect l="l" t="t" r="r" b="b"/>
              <a:pathLst>
                <a:path w="2436" h="3265" fill="none" extrusionOk="0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w="9525" cap="rnd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61"/>
            <p:cNvSpPr/>
            <p:nvPr/>
          </p:nvSpPr>
          <p:spPr>
            <a:xfrm>
              <a:off x="5586050" y="3973550"/>
              <a:ext cx="60925" cy="81625"/>
            </a:xfrm>
            <a:custGeom>
              <a:avLst/>
              <a:gdLst/>
              <a:ahLst/>
              <a:cxnLst/>
              <a:rect l="l" t="t" r="r" b="b"/>
              <a:pathLst>
                <a:path w="2437" h="3265" fill="none" extrusionOk="0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w="9525" cap="rnd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61"/>
            <p:cNvSpPr/>
            <p:nvPr/>
          </p:nvSpPr>
          <p:spPr>
            <a:xfrm>
              <a:off x="5316925" y="3731225"/>
              <a:ext cx="371450" cy="218000"/>
            </a:xfrm>
            <a:custGeom>
              <a:avLst/>
              <a:gdLst/>
              <a:ahLst/>
              <a:cxnLst/>
              <a:rect l="l" t="t" r="r" b="b"/>
              <a:pathLst>
                <a:path w="14858" h="8720" fill="none" extrusionOk="0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9525" cap="rnd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61"/>
            <p:cNvSpPr/>
            <p:nvPr/>
          </p:nvSpPr>
          <p:spPr>
            <a:xfrm>
              <a:off x="5380250" y="3784800"/>
              <a:ext cx="230200" cy="115725"/>
            </a:xfrm>
            <a:custGeom>
              <a:avLst/>
              <a:gdLst/>
              <a:ahLst/>
              <a:cxnLst/>
              <a:rect l="l" t="t" r="r" b="b"/>
              <a:pathLst>
                <a:path w="9208" h="4629" fill="none" extrusionOk="0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w="9525" cap="rnd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61"/>
            <p:cNvSpPr/>
            <p:nvPr/>
          </p:nvSpPr>
          <p:spPr>
            <a:xfrm>
              <a:off x="5547700" y="3779925"/>
              <a:ext cx="68825" cy="68825"/>
            </a:xfrm>
            <a:custGeom>
              <a:avLst/>
              <a:gdLst/>
              <a:ahLst/>
              <a:cxnLst/>
              <a:rect l="l" t="t" r="r" b="b"/>
              <a:pathLst>
                <a:path w="2753" h="2753" fill="none" extrusionOk="0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w="9525" cap="rnd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FFFFF"/>
        </a:solidFill>
        <a:effectLst/>
      </p:bgPr>
    </p:bg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62"/>
          <p:cNvSpPr txBox="1"/>
          <p:nvPr/>
        </p:nvSpPr>
        <p:spPr>
          <a:xfrm>
            <a:off x="6248575" y="312075"/>
            <a:ext cx="2592000" cy="15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SlidesCarnival icons are editable shapes. </a:t>
            </a:r>
            <a:endParaRPr sz="9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This means that you can:</a:t>
            </a:r>
            <a:endParaRPr sz="9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Poppins Light"/>
              <a:buChar char="●"/>
            </a:pPr>
            <a:r>
              <a:rPr lang="en" sz="9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Resize them without losing quality.</a:t>
            </a:r>
            <a:endParaRPr sz="9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Poppins Light"/>
              <a:buChar char="●"/>
            </a:pPr>
            <a:r>
              <a:rPr lang="en" sz="9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Change line color, width and style</a:t>
            </a:r>
            <a:r>
              <a:rPr lang="en" sz="900">
                <a:latin typeface="Poppins Light"/>
                <a:ea typeface="Poppins Light"/>
                <a:cs typeface="Poppins Light"/>
                <a:sym typeface="Poppins Light"/>
              </a:rPr>
              <a:t>.</a:t>
            </a:r>
            <a:endParaRPr sz="900"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Poppins Light"/>
                <a:ea typeface="Poppins Light"/>
                <a:cs typeface="Poppins Light"/>
                <a:sym typeface="Poppins Light"/>
              </a:rPr>
              <a:t>Isn’t that nice? :)</a:t>
            </a:r>
            <a:endParaRPr sz="900"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Poppins Light"/>
                <a:ea typeface="Poppins Light"/>
                <a:cs typeface="Poppins Light"/>
                <a:sym typeface="Poppins Light"/>
              </a:rPr>
              <a:t>Examples:</a:t>
            </a:r>
            <a:endParaRPr sz="900"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grpSp>
        <p:nvGrpSpPr>
          <p:cNvPr id="725" name="Google Shape;725;p62"/>
          <p:cNvGrpSpPr/>
          <p:nvPr/>
        </p:nvGrpSpPr>
        <p:grpSpPr>
          <a:xfrm>
            <a:off x="348747" y="333019"/>
            <a:ext cx="342903" cy="447293"/>
            <a:chOff x="590250" y="244200"/>
            <a:chExt cx="407975" cy="532175"/>
          </a:xfrm>
        </p:grpSpPr>
        <p:sp>
          <p:nvSpPr>
            <p:cNvPr id="726" name="Google Shape;726;p62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l" t="t" r="r" b="b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62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62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l" t="t" r="r" b="b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62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62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62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62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62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62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62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62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62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62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62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0" name="Google Shape;740;p62"/>
          <p:cNvGrpSpPr/>
          <p:nvPr/>
        </p:nvGrpSpPr>
        <p:grpSpPr>
          <a:xfrm>
            <a:off x="901439" y="399041"/>
            <a:ext cx="372594" cy="310144"/>
            <a:chOff x="1247825" y="322750"/>
            <a:chExt cx="443300" cy="369000"/>
          </a:xfrm>
        </p:grpSpPr>
        <p:sp>
          <p:nvSpPr>
            <p:cNvPr id="741" name="Google Shape;741;p62"/>
            <p:cNvSpPr/>
            <p:nvPr/>
          </p:nvSpPr>
          <p:spPr>
            <a:xfrm>
              <a:off x="1247825" y="322750"/>
              <a:ext cx="443300" cy="369000"/>
            </a:xfrm>
            <a:custGeom>
              <a:avLst/>
              <a:gdLst/>
              <a:ahLst/>
              <a:cxnLst/>
              <a:rect l="l" t="t" r="r" b="b"/>
              <a:pathLst>
                <a:path w="17732" h="14760" fill="none" extrusionOk="0">
                  <a:moveTo>
                    <a:pt x="16952" y="2558"/>
                  </a:moveTo>
                  <a:lnTo>
                    <a:pt x="13664" y="2558"/>
                  </a:lnTo>
                  <a:lnTo>
                    <a:pt x="13226" y="755"/>
                  </a:lnTo>
                  <a:lnTo>
                    <a:pt x="13226" y="755"/>
                  </a:lnTo>
                  <a:lnTo>
                    <a:pt x="13177" y="609"/>
                  </a:lnTo>
                  <a:lnTo>
                    <a:pt x="13104" y="463"/>
                  </a:lnTo>
                  <a:lnTo>
                    <a:pt x="13006" y="317"/>
                  </a:lnTo>
                  <a:lnTo>
                    <a:pt x="12885" y="220"/>
                  </a:lnTo>
                  <a:lnTo>
                    <a:pt x="12739" y="122"/>
                  </a:lnTo>
                  <a:lnTo>
                    <a:pt x="12592" y="49"/>
                  </a:lnTo>
                  <a:lnTo>
                    <a:pt x="12446" y="0"/>
                  </a:lnTo>
                  <a:lnTo>
                    <a:pt x="12276" y="0"/>
                  </a:lnTo>
                  <a:lnTo>
                    <a:pt x="5456" y="0"/>
                  </a:lnTo>
                  <a:lnTo>
                    <a:pt x="5456" y="0"/>
                  </a:lnTo>
                  <a:lnTo>
                    <a:pt x="5286" y="0"/>
                  </a:lnTo>
                  <a:lnTo>
                    <a:pt x="5140" y="49"/>
                  </a:lnTo>
                  <a:lnTo>
                    <a:pt x="4994" y="122"/>
                  </a:lnTo>
                  <a:lnTo>
                    <a:pt x="4848" y="220"/>
                  </a:lnTo>
                  <a:lnTo>
                    <a:pt x="4726" y="317"/>
                  </a:lnTo>
                  <a:lnTo>
                    <a:pt x="4628" y="463"/>
                  </a:lnTo>
                  <a:lnTo>
                    <a:pt x="4555" y="609"/>
                  </a:lnTo>
                  <a:lnTo>
                    <a:pt x="4507" y="755"/>
                  </a:lnTo>
                  <a:lnTo>
                    <a:pt x="4068" y="2558"/>
                  </a:lnTo>
                  <a:lnTo>
                    <a:pt x="3240" y="2558"/>
                  </a:lnTo>
                  <a:lnTo>
                    <a:pt x="3240" y="2558"/>
                  </a:lnTo>
                  <a:lnTo>
                    <a:pt x="3240" y="2558"/>
                  </a:lnTo>
                  <a:lnTo>
                    <a:pt x="3240" y="2460"/>
                  </a:lnTo>
                  <a:lnTo>
                    <a:pt x="3216" y="2363"/>
                  </a:lnTo>
                  <a:lnTo>
                    <a:pt x="3167" y="2290"/>
                  </a:lnTo>
                  <a:lnTo>
                    <a:pt x="3094" y="2217"/>
                  </a:lnTo>
                  <a:lnTo>
                    <a:pt x="3045" y="2144"/>
                  </a:lnTo>
                  <a:lnTo>
                    <a:pt x="2948" y="2119"/>
                  </a:lnTo>
                  <a:lnTo>
                    <a:pt x="2850" y="2071"/>
                  </a:lnTo>
                  <a:lnTo>
                    <a:pt x="2753" y="2071"/>
                  </a:lnTo>
                  <a:lnTo>
                    <a:pt x="2047" y="2071"/>
                  </a:lnTo>
                  <a:lnTo>
                    <a:pt x="2047" y="2071"/>
                  </a:lnTo>
                  <a:lnTo>
                    <a:pt x="1949" y="2071"/>
                  </a:lnTo>
                  <a:lnTo>
                    <a:pt x="1852" y="2119"/>
                  </a:lnTo>
                  <a:lnTo>
                    <a:pt x="1779" y="2144"/>
                  </a:lnTo>
                  <a:lnTo>
                    <a:pt x="1706" y="2217"/>
                  </a:lnTo>
                  <a:lnTo>
                    <a:pt x="1633" y="2290"/>
                  </a:lnTo>
                  <a:lnTo>
                    <a:pt x="1608" y="2363"/>
                  </a:lnTo>
                  <a:lnTo>
                    <a:pt x="1560" y="2460"/>
                  </a:lnTo>
                  <a:lnTo>
                    <a:pt x="1560" y="2558"/>
                  </a:lnTo>
                  <a:lnTo>
                    <a:pt x="1560" y="2558"/>
                  </a:lnTo>
                  <a:lnTo>
                    <a:pt x="780" y="2558"/>
                  </a:lnTo>
                  <a:lnTo>
                    <a:pt x="780" y="2558"/>
                  </a:lnTo>
                  <a:lnTo>
                    <a:pt x="634" y="2582"/>
                  </a:lnTo>
                  <a:lnTo>
                    <a:pt x="488" y="2631"/>
                  </a:lnTo>
                  <a:lnTo>
                    <a:pt x="342" y="2679"/>
                  </a:lnTo>
                  <a:lnTo>
                    <a:pt x="220" y="2777"/>
                  </a:lnTo>
                  <a:lnTo>
                    <a:pt x="123" y="2899"/>
                  </a:lnTo>
                  <a:lnTo>
                    <a:pt x="74" y="3045"/>
                  </a:lnTo>
                  <a:lnTo>
                    <a:pt x="25" y="3191"/>
                  </a:lnTo>
                  <a:lnTo>
                    <a:pt x="1" y="3337"/>
                  </a:lnTo>
                  <a:lnTo>
                    <a:pt x="1" y="13980"/>
                  </a:lnTo>
                  <a:lnTo>
                    <a:pt x="1" y="13980"/>
                  </a:lnTo>
                  <a:lnTo>
                    <a:pt x="25" y="14151"/>
                  </a:lnTo>
                  <a:lnTo>
                    <a:pt x="74" y="14297"/>
                  </a:lnTo>
                  <a:lnTo>
                    <a:pt x="123" y="14418"/>
                  </a:lnTo>
                  <a:lnTo>
                    <a:pt x="220" y="14540"/>
                  </a:lnTo>
                  <a:lnTo>
                    <a:pt x="342" y="14638"/>
                  </a:lnTo>
                  <a:lnTo>
                    <a:pt x="488" y="14711"/>
                  </a:lnTo>
                  <a:lnTo>
                    <a:pt x="634" y="14759"/>
                  </a:lnTo>
                  <a:lnTo>
                    <a:pt x="780" y="14759"/>
                  </a:lnTo>
                  <a:lnTo>
                    <a:pt x="16952" y="14759"/>
                  </a:lnTo>
                  <a:lnTo>
                    <a:pt x="16952" y="14759"/>
                  </a:lnTo>
                  <a:lnTo>
                    <a:pt x="17098" y="14759"/>
                  </a:lnTo>
                  <a:lnTo>
                    <a:pt x="17244" y="14711"/>
                  </a:lnTo>
                  <a:lnTo>
                    <a:pt x="17390" y="14638"/>
                  </a:lnTo>
                  <a:lnTo>
                    <a:pt x="17512" y="14540"/>
                  </a:lnTo>
                  <a:lnTo>
                    <a:pt x="17610" y="14418"/>
                  </a:lnTo>
                  <a:lnTo>
                    <a:pt x="17658" y="14297"/>
                  </a:lnTo>
                  <a:lnTo>
                    <a:pt x="17707" y="14151"/>
                  </a:lnTo>
                  <a:lnTo>
                    <a:pt x="17731" y="13980"/>
                  </a:lnTo>
                  <a:lnTo>
                    <a:pt x="17731" y="3337"/>
                  </a:lnTo>
                  <a:lnTo>
                    <a:pt x="17731" y="3337"/>
                  </a:lnTo>
                  <a:lnTo>
                    <a:pt x="17707" y="3191"/>
                  </a:lnTo>
                  <a:lnTo>
                    <a:pt x="17658" y="3045"/>
                  </a:lnTo>
                  <a:lnTo>
                    <a:pt x="17610" y="2899"/>
                  </a:lnTo>
                  <a:lnTo>
                    <a:pt x="17512" y="2777"/>
                  </a:lnTo>
                  <a:lnTo>
                    <a:pt x="17390" y="2679"/>
                  </a:lnTo>
                  <a:lnTo>
                    <a:pt x="17244" y="2631"/>
                  </a:lnTo>
                  <a:lnTo>
                    <a:pt x="17098" y="2582"/>
                  </a:lnTo>
                  <a:lnTo>
                    <a:pt x="16952" y="2558"/>
                  </a:lnTo>
                  <a:lnTo>
                    <a:pt x="16952" y="2558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62"/>
            <p:cNvSpPr/>
            <p:nvPr/>
          </p:nvSpPr>
          <p:spPr>
            <a:xfrm>
              <a:off x="1398225" y="386675"/>
              <a:ext cx="142500" cy="25"/>
            </a:xfrm>
            <a:custGeom>
              <a:avLst/>
              <a:gdLst/>
              <a:ahLst/>
              <a:cxnLst/>
              <a:rect l="l" t="t" r="r" b="b"/>
              <a:pathLst>
                <a:path w="5700" h="1" fill="none" extrusionOk="0">
                  <a:moveTo>
                    <a:pt x="5700" y="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62"/>
            <p:cNvSpPr/>
            <p:nvPr/>
          </p:nvSpPr>
          <p:spPr>
            <a:xfrm>
              <a:off x="1370225" y="450000"/>
              <a:ext cx="198500" cy="197900"/>
            </a:xfrm>
            <a:custGeom>
              <a:avLst/>
              <a:gdLst/>
              <a:ahLst/>
              <a:cxnLst/>
              <a:rect l="l" t="t" r="r" b="b"/>
              <a:pathLst>
                <a:path w="7940" h="7916" fill="none" extrusionOk="0">
                  <a:moveTo>
                    <a:pt x="3970" y="7916"/>
                  </a:moveTo>
                  <a:lnTo>
                    <a:pt x="3970" y="7916"/>
                  </a:lnTo>
                  <a:lnTo>
                    <a:pt x="3556" y="7892"/>
                  </a:lnTo>
                  <a:lnTo>
                    <a:pt x="3166" y="7843"/>
                  </a:lnTo>
                  <a:lnTo>
                    <a:pt x="2801" y="7745"/>
                  </a:lnTo>
                  <a:lnTo>
                    <a:pt x="2436" y="7624"/>
                  </a:lnTo>
                  <a:lnTo>
                    <a:pt x="2070" y="7453"/>
                  </a:lnTo>
                  <a:lnTo>
                    <a:pt x="1754" y="7258"/>
                  </a:lnTo>
                  <a:lnTo>
                    <a:pt x="1462" y="7015"/>
                  </a:lnTo>
                  <a:lnTo>
                    <a:pt x="1169" y="6771"/>
                  </a:lnTo>
                  <a:lnTo>
                    <a:pt x="901" y="6479"/>
                  </a:lnTo>
                  <a:lnTo>
                    <a:pt x="682" y="6187"/>
                  </a:lnTo>
                  <a:lnTo>
                    <a:pt x="487" y="5846"/>
                  </a:lnTo>
                  <a:lnTo>
                    <a:pt x="317" y="5505"/>
                  </a:lnTo>
                  <a:lnTo>
                    <a:pt x="195" y="5139"/>
                  </a:lnTo>
                  <a:lnTo>
                    <a:pt x="98" y="4750"/>
                  </a:lnTo>
                  <a:lnTo>
                    <a:pt x="25" y="4360"/>
                  </a:lnTo>
                  <a:lnTo>
                    <a:pt x="0" y="3970"/>
                  </a:lnTo>
                  <a:lnTo>
                    <a:pt x="0" y="3970"/>
                  </a:lnTo>
                  <a:lnTo>
                    <a:pt x="25" y="3556"/>
                  </a:lnTo>
                  <a:lnTo>
                    <a:pt x="98" y="3167"/>
                  </a:lnTo>
                  <a:lnTo>
                    <a:pt x="195" y="2777"/>
                  </a:lnTo>
                  <a:lnTo>
                    <a:pt x="317" y="2412"/>
                  </a:lnTo>
                  <a:lnTo>
                    <a:pt x="487" y="2071"/>
                  </a:lnTo>
                  <a:lnTo>
                    <a:pt x="682" y="1754"/>
                  </a:lnTo>
                  <a:lnTo>
                    <a:pt x="901" y="1437"/>
                  </a:lnTo>
                  <a:lnTo>
                    <a:pt x="1169" y="1170"/>
                  </a:lnTo>
                  <a:lnTo>
                    <a:pt x="1462" y="902"/>
                  </a:lnTo>
                  <a:lnTo>
                    <a:pt x="1754" y="682"/>
                  </a:lnTo>
                  <a:lnTo>
                    <a:pt x="2070" y="488"/>
                  </a:lnTo>
                  <a:lnTo>
                    <a:pt x="2436" y="317"/>
                  </a:lnTo>
                  <a:lnTo>
                    <a:pt x="2801" y="171"/>
                  </a:lnTo>
                  <a:lnTo>
                    <a:pt x="3166" y="74"/>
                  </a:lnTo>
                  <a:lnTo>
                    <a:pt x="3556" y="25"/>
                  </a:lnTo>
                  <a:lnTo>
                    <a:pt x="3970" y="1"/>
                  </a:lnTo>
                  <a:lnTo>
                    <a:pt x="3970" y="1"/>
                  </a:lnTo>
                  <a:lnTo>
                    <a:pt x="4384" y="25"/>
                  </a:lnTo>
                  <a:lnTo>
                    <a:pt x="4774" y="74"/>
                  </a:lnTo>
                  <a:lnTo>
                    <a:pt x="5139" y="171"/>
                  </a:lnTo>
                  <a:lnTo>
                    <a:pt x="5505" y="317"/>
                  </a:lnTo>
                  <a:lnTo>
                    <a:pt x="5870" y="488"/>
                  </a:lnTo>
                  <a:lnTo>
                    <a:pt x="6186" y="682"/>
                  </a:lnTo>
                  <a:lnTo>
                    <a:pt x="6479" y="902"/>
                  </a:lnTo>
                  <a:lnTo>
                    <a:pt x="6771" y="1170"/>
                  </a:lnTo>
                  <a:lnTo>
                    <a:pt x="7039" y="1437"/>
                  </a:lnTo>
                  <a:lnTo>
                    <a:pt x="7258" y="1754"/>
                  </a:lnTo>
                  <a:lnTo>
                    <a:pt x="7453" y="2071"/>
                  </a:lnTo>
                  <a:lnTo>
                    <a:pt x="7623" y="2412"/>
                  </a:lnTo>
                  <a:lnTo>
                    <a:pt x="7745" y="2777"/>
                  </a:lnTo>
                  <a:lnTo>
                    <a:pt x="7843" y="3167"/>
                  </a:lnTo>
                  <a:lnTo>
                    <a:pt x="7916" y="3556"/>
                  </a:lnTo>
                  <a:lnTo>
                    <a:pt x="7940" y="3970"/>
                  </a:lnTo>
                  <a:lnTo>
                    <a:pt x="7940" y="3970"/>
                  </a:lnTo>
                  <a:lnTo>
                    <a:pt x="7916" y="4360"/>
                  </a:lnTo>
                  <a:lnTo>
                    <a:pt x="7843" y="4750"/>
                  </a:lnTo>
                  <a:lnTo>
                    <a:pt x="7745" y="5139"/>
                  </a:lnTo>
                  <a:lnTo>
                    <a:pt x="7623" y="5505"/>
                  </a:lnTo>
                  <a:lnTo>
                    <a:pt x="7453" y="5846"/>
                  </a:lnTo>
                  <a:lnTo>
                    <a:pt x="7258" y="6187"/>
                  </a:lnTo>
                  <a:lnTo>
                    <a:pt x="7039" y="6479"/>
                  </a:lnTo>
                  <a:lnTo>
                    <a:pt x="6771" y="6771"/>
                  </a:lnTo>
                  <a:lnTo>
                    <a:pt x="6479" y="7015"/>
                  </a:lnTo>
                  <a:lnTo>
                    <a:pt x="6186" y="7258"/>
                  </a:lnTo>
                  <a:lnTo>
                    <a:pt x="5870" y="7453"/>
                  </a:lnTo>
                  <a:lnTo>
                    <a:pt x="5505" y="7624"/>
                  </a:lnTo>
                  <a:lnTo>
                    <a:pt x="5139" y="7745"/>
                  </a:lnTo>
                  <a:lnTo>
                    <a:pt x="4774" y="7843"/>
                  </a:lnTo>
                  <a:lnTo>
                    <a:pt x="4384" y="7892"/>
                  </a:lnTo>
                  <a:lnTo>
                    <a:pt x="3970" y="7916"/>
                  </a:lnTo>
                  <a:lnTo>
                    <a:pt x="3970" y="7916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62"/>
            <p:cNvSpPr/>
            <p:nvPr/>
          </p:nvSpPr>
          <p:spPr>
            <a:xfrm>
              <a:off x="1403100" y="482875"/>
              <a:ext cx="132750" cy="132150"/>
            </a:xfrm>
            <a:custGeom>
              <a:avLst/>
              <a:gdLst/>
              <a:ahLst/>
              <a:cxnLst/>
              <a:rect l="l" t="t" r="r" b="b"/>
              <a:pathLst>
                <a:path w="5310" h="5286" fill="none" extrusionOk="0">
                  <a:moveTo>
                    <a:pt x="2655" y="5286"/>
                  </a:moveTo>
                  <a:lnTo>
                    <a:pt x="2655" y="5286"/>
                  </a:lnTo>
                  <a:lnTo>
                    <a:pt x="2387" y="5286"/>
                  </a:lnTo>
                  <a:lnTo>
                    <a:pt x="2119" y="5237"/>
                  </a:lnTo>
                  <a:lnTo>
                    <a:pt x="1876" y="5164"/>
                  </a:lnTo>
                  <a:lnTo>
                    <a:pt x="1632" y="5091"/>
                  </a:lnTo>
                  <a:lnTo>
                    <a:pt x="1389" y="4969"/>
                  </a:lnTo>
                  <a:lnTo>
                    <a:pt x="1169" y="4847"/>
                  </a:lnTo>
                  <a:lnTo>
                    <a:pt x="975" y="4677"/>
                  </a:lnTo>
                  <a:lnTo>
                    <a:pt x="780" y="4506"/>
                  </a:lnTo>
                  <a:lnTo>
                    <a:pt x="609" y="4336"/>
                  </a:lnTo>
                  <a:lnTo>
                    <a:pt x="463" y="4117"/>
                  </a:lnTo>
                  <a:lnTo>
                    <a:pt x="317" y="3897"/>
                  </a:lnTo>
                  <a:lnTo>
                    <a:pt x="220" y="3678"/>
                  </a:lnTo>
                  <a:lnTo>
                    <a:pt x="122" y="3435"/>
                  </a:lnTo>
                  <a:lnTo>
                    <a:pt x="74" y="3191"/>
                  </a:lnTo>
                  <a:lnTo>
                    <a:pt x="25" y="2923"/>
                  </a:lnTo>
                  <a:lnTo>
                    <a:pt x="0" y="2655"/>
                  </a:lnTo>
                  <a:lnTo>
                    <a:pt x="0" y="2655"/>
                  </a:lnTo>
                  <a:lnTo>
                    <a:pt x="25" y="2387"/>
                  </a:lnTo>
                  <a:lnTo>
                    <a:pt x="74" y="2120"/>
                  </a:lnTo>
                  <a:lnTo>
                    <a:pt x="122" y="1852"/>
                  </a:lnTo>
                  <a:lnTo>
                    <a:pt x="220" y="1608"/>
                  </a:lnTo>
                  <a:lnTo>
                    <a:pt x="317" y="1389"/>
                  </a:lnTo>
                  <a:lnTo>
                    <a:pt x="463" y="1170"/>
                  </a:lnTo>
                  <a:lnTo>
                    <a:pt x="609" y="975"/>
                  </a:lnTo>
                  <a:lnTo>
                    <a:pt x="780" y="780"/>
                  </a:lnTo>
                  <a:lnTo>
                    <a:pt x="975" y="610"/>
                  </a:lnTo>
                  <a:lnTo>
                    <a:pt x="1169" y="463"/>
                  </a:lnTo>
                  <a:lnTo>
                    <a:pt x="1389" y="317"/>
                  </a:lnTo>
                  <a:lnTo>
                    <a:pt x="1632" y="220"/>
                  </a:lnTo>
                  <a:lnTo>
                    <a:pt x="1876" y="122"/>
                  </a:lnTo>
                  <a:lnTo>
                    <a:pt x="2119" y="49"/>
                  </a:lnTo>
                  <a:lnTo>
                    <a:pt x="2387" y="25"/>
                  </a:lnTo>
                  <a:lnTo>
                    <a:pt x="2655" y="1"/>
                  </a:lnTo>
                  <a:lnTo>
                    <a:pt x="2655" y="1"/>
                  </a:lnTo>
                  <a:lnTo>
                    <a:pt x="2923" y="25"/>
                  </a:lnTo>
                  <a:lnTo>
                    <a:pt x="3191" y="49"/>
                  </a:lnTo>
                  <a:lnTo>
                    <a:pt x="3435" y="122"/>
                  </a:lnTo>
                  <a:lnTo>
                    <a:pt x="3678" y="220"/>
                  </a:lnTo>
                  <a:lnTo>
                    <a:pt x="3922" y="317"/>
                  </a:lnTo>
                  <a:lnTo>
                    <a:pt x="4141" y="463"/>
                  </a:lnTo>
                  <a:lnTo>
                    <a:pt x="4336" y="610"/>
                  </a:lnTo>
                  <a:lnTo>
                    <a:pt x="4530" y="780"/>
                  </a:lnTo>
                  <a:lnTo>
                    <a:pt x="4701" y="975"/>
                  </a:lnTo>
                  <a:lnTo>
                    <a:pt x="4847" y="1170"/>
                  </a:lnTo>
                  <a:lnTo>
                    <a:pt x="4993" y="1389"/>
                  </a:lnTo>
                  <a:lnTo>
                    <a:pt x="5091" y="1608"/>
                  </a:lnTo>
                  <a:lnTo>
                    <a:pt x="5188" y="1852"/>
                  </a:lnTo>
                  <a:lnTo>
                    <a:pt x="5237" y="2120"/>
                  </a:lnTo>
                  <a:lnTo>
                    <a:pt x="5285" y="2387"/>
                  </a:lnTo>
                  <a:lnTo>
                    <a:pt x="5310" y="2655"/>
                  </a:lnTo>
                  <a:lnTo>
                    <a:pt x="5310" y="2655"/>
                  </a:lnTo>
                  <a:lnTo>
                    <a:pt x="5285" y="2923"/>
                  </a:lnTo>
                  <a:lnTo>
                    <a:pt x="5237" y="3191"/>
                  </a:lnTo>
                  <a:lnTo>
                    <a:pt x="5188" y="3435"/>
                  </a:lnTo>
                  <a:lnTo>
                    <a:pt x="5091" y="3678"/>
                  </a:lnTo>
                  <a:lnTo>
                    <a:pt x="4993" y="3897"/>
                  </a:lnTo>
                  <a:lnTo>
                    <a:pt x="4847" y="4117"/>
                  </a:lnTo>
                  <a:lnTo>
                    <a:pt x="4701" y="4336"/>
                  </a:lnTo>
                  <a:lnTo>
                    <a:pt x="4530" y="4506"/>
                  </a:lnTo>
                  <a:lnTo>
                    <a:pt x="4336" y="4677"/>
                  </a:lnTo>
                  <a:lnTo>
                    <a:pt x="4141" y="4847"/>
                  </a:lnTo>
                  <a:lnTo>
                    <a:pt x="3922" y="4969"/>
                  </a:lnTo>
                  <a:lnTo>
                    <a:pt x="3678" y="5091"/>
                  </a:lnTo>
                  <a:lnTo>
                    <a:pt x="3435" y="5164"/>
                  </a:lnTo>
                  <a:lnTo>
                    <a:pt x="3191" y="5237"/>
                  </a:lnTo>
                  <a:lnTo>
                    <a:pt x="2923" y="5286"/>
                  </a:lnTo>
                  <a:lnTo>
                    <a:pt x="2655" y="5286"/>
                  </a:lnTo>
                  <a:lnTo>
                    <a:pt x="2655" y="5286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62"/>
            <p:cNvSpPr/>
            <p:nvPr/>
          </p:nvSpPr>
          <p:spPr>
            <a:xfrm>
              <a:off x="1588800" y="435400"/>
              <a:ext cx="66400" cy="43850"/>
            </a:xfrm>
            <a:custGeom>
              <a:avLst/>
              <a:gdLst/>
              <a:ahLst/>
              <a:cxnLst/>
              <a:rect l="l" t="t" r="r" b="b"/>
              <a:pathLst>
                <a:path w="2656" h="1754" fill="none" extrusionOk="0">
                  <a:moveTo>
                    <a:pt x="2655" y="1266"/>
                  </a:moveTo>
                  <a:lnTo>
                    <a:pt x="2655" y="1266"/>
                  </a:lnTo>
                  <a:lnTo>
                    <a:pt x="2655" y="1364"/>
                  </a:lnTo>
                  <a:lnTo>
                    <a:pt x="2631" y="1461"/>
                  </a:lnTo>
                  <a:lnTo>
                    <a:pt x="2582" y="1534"/>
                  </a:lnTo>
                  <a:lnTo>
                    <a:pt x="2509" y="1607"/>
                  </a:lnTo>
                  <a:lnTo>
                    <a:pt x="2461" y="1680"/>
                  </a:lnTo>
                  <a:lnTo>
                    <a:pt x="2363" y="1705"/>
                  </a:lnTo>
                  <a:lnTo>
                    <a:pt x="2266" y="1754"/>
                  </a:lnTo>
                  <a:lnTo>
                    <a:pt x="2168" y="1754"/>
                  </a:lnTo>
                  <a:lnTo>
                    <a:pt x="488" y="1754"/>
                  </a:lnTo>
                  <a:lnTo>
                    <a:pt x="488" y="1754"/>
                  </a:lnTo>
                  <a:lnTo>
                    <a:pt x="390" y="1754"/>
                  </a:lnTo>
                  <a:lnTo>
                    <a:pt x="293" y="1705"/>
                  </a:lnTo>
                  <a:lnTo>
                    <a:pt x="220" y="1680"/>
                  </a:lnTo>
                  <a:lnTo>
                    <a:pt x="147" y="1607"/>
                  </a:lnTo>
                  <a:lnTo>
                    <a:pt x="74" y="1534"/>
                  </a:lnTo>
                  <a:lnTo>
                    <a:pt x="49" y="1461"/>
                  </a:lnTo>
                  <a:lnTo>
                    <a:pt x="1" y="1364"/>
                  </a:lnTo>
                  <a:lnTo>
                    <a:pt x="1" y="1266"/>
                  </a:lnTo>
                  <a:lnTo>
                    <a:pt x="1" y="487"/>
                  </a:lnTo>
                  <a:lnTo>
                    <a:pt x="1" y="487"/>
                  </a:lnTo>
                  <a:lnTo>
                    <a:pt x="1" y="390"/>
                  </a:lnTo>
                  <a:lnTo>
                    <a:pt x="49" y="292"/>
                  </a:lnTo>
                  <a:lnTo>
                    <a:pt x="74" y="219"/>
                  </a:lnTo>
                  <a:lnTo>
                    <a:pt x="147" y="146"/>
                  </a:lnTo>
                  <a:lnTo>
                    <a:pt x="220" y="73"/>
                  </a:lnTo>
                  <a:lnTo>
                    <a:pt x="293" y="49"/>
                  </a:lnTo>
                  <a:lnTo>
                    <a:pt x="390" y="0"/>
                  </a:lnTo>
                  <a:lnTo>
                    <a:pt x="488" y="0"/>
                  </a:lnTo>
                  <a:lnTo>
                    <a:pt x="2168" y="0"/>
                  </a:lnTo>
                  <a:lnTo>
                    <a:pt x="2168" y="0"/>
                  </a:lnTo>
                  <a:lnTo>
                    <a:pt x="2266" y="0"/>
                  </a:lnTo>
                  <a:lnTo>
                    <a:pt x="2363" y="49"/>
                  </a:lnTo>
                  <a:lnTo>
                    <a:pt x="2461" y="73"/>
                  </a:lnTo>
                  <a:lnTo>
                    <a:pt x="2509" y="146"/>
                  </a:lnTo>
                  <a:lnTo>
                    <a:pt x="2582" y="219"/>
                  </a:lnTo>
                  <a:lnTo>
                    <a:pt x="2631" y="292"/>
                  </a:lnTo>
                  <a:lnTo>
                    <a:pt x="2655" y="390"/>
                  </a:lnTo>
                  <a:lnTo>
                    <a:pt x="2655" y="487"/>
                  </a:lnTo>
                  <a:lnTo>
                    <a:pt x="2655" y="1266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6" name="Google Shape;746;p62"/>
          <p:cNvGrpSpPr/>
          <p:nvPr/>
        </p:nvGrpSpPr>
        <p:grpSpPr>
          <a:xfrm>
            <a:off x="1474618" y="397507"/>
            <a:ext cx="356204" cy="313212"/>
            <a:chOff x="1929775" y="320925"/>
            <a:chExt cx="423800" cy="372650"/>
          </a:xfrm>
        </p:grpSpPr>
        <p:sp>
          <p:nvSpPr>
            <p:cNvPr id="747" name="Google Shape;747;p62"/>
            <p:cNvSpPr/>
            <p:nvPr/>
          </p:nvSpPr>
          <p:spPr>
            <a:xfrm>
              <a:off x="1929775" y="320925"/>
              <a:ext cx="423800" cy="372650"/>
            </a:xfrm>
            <a:custGeom>
              <a:avLst/>
              <a:gdLst/>
              <a:ahLst/>
              <a:cxnLst/>
              <a:rect l="l" t="t" r="r" b="b"/>
              <a:pathLst>
                <a:path w="16952" h="14906" fill="none" extrusionOk="0">
                  <a:moveTo>
                    <a:pt x="16172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3"/>
                  </a:lnTo>
                  <a:lnTo>
                    <a:pt x="341" y="146"/>
                  </a:lnTo>
                  <a:lnTo>
                    <a:pt x="220" y="244"/>
                  </a:lnTo>
                  <a:lnTo>
                    <a:pt x="122" y="341"/>
                  </a:lnTo>
                  <a:lnTo>
                    <a:pt x="74" y="487"/>
                  </a:lnTo>
                  <a:lnTo>
                    <a:pt x="25" y="634"/>
                  </a:lnTo>
                  <a:lnTo>
                    <a:pt x="0" y="780"/>
                  </a:lnTo>
                  <a:lnTo>
                    <a:pt x="0" y="14126"/>
                  </a:lnTo>
                  <a:lnTo>
                    <a:pt x="0" y="14126"/>
                  </a:lnTo>
                  <a:lnTo>
                    <a:pt x="25" y="14272"/>
                  </a:lnTo>
                  <a:lnTo>
                    <a:pt x="74" y="14418"/>
                  </a:lnTo>
                  <a:lnTo>
                    <a:pt x="122" y="14565"/>
                  </a:lnTo>
                  <a:lnTo>
                    <a:pt x="220" y="14662"/>
                  </a:lnTo>
                  <a:lnTo>
                    <a:pt x="341" y="14759"/>
                  </a:lnTo>
                  <a:lnTo>
                    <a:pt x="488" y="14832"/>
                  </a:lnTo>
                  <a:lnTo>
                    <a:pt x="634" y="14881"/>
                  </a:lnTo>
                  <a:lnTo>
                    <a:pt x="780" y="14906"/>
                  </a:lnTo>
                  <a:lnTo>
                    <a:pt x="16172" y="14906"/>
                  </a:lnTo>
                  <a:lnTo>
                    <a:pt x="16172" y="14906"/>
                  </a:lnTo>
                  <a:lnTo>
                    <a:pt x="16318" y="14881"/>
                  </a:lnTo>
                  <a:lnTo>
                    <a:pt x="16464" y="14832"/>
                  </a:lnTo>
                  <a:lnTo>
                    <a:pt x="16611" y="14759"/>
                  </a:lnTo>
                  <a:lnTo>
                    <a:pt x="16732" y="14662"/>
                  </a:lnTo>
                  <a:lnTo>
                    <a:pt x="16830" y="14565"/>
                  </a:lnTo>
                  <a:lnTo>
                    <a:pt x="16878" y="14418"/>
                  </a:lnTo>
                  <a:lnTo>
                    <a:pt x="16927" y="14272"/>
                  </a:lnTo>
                  <a:lnTo>
                    <a:pt x="16952" y="14126"/>
                  </a:lnTo>
                  <a:lnTo>
                    <a:pt x="16952" y="780"/>
                  </a:lnTo>
                  <a:lnTo>
                    <a:pt x="16952" y="780"/>
                  </a:lnTo>
                  <a:lnTo>
                    <a:pt x="16927" y="634"/>
                  </a:lnTo>
                  <a:lnTo>
                    <a:pt x="16878" y="487"/>
                  </a:lnTo>
                  <a:lnTo>
                    <a:pt x="16830" y="341"/>
                  </a:lnTo>
                  <a:lnTo>
                    <a:pt x="16732" y="244"/>
                  </a:lnTo>
                  <a:lnTo>
                    <a:pt x="16611" y="146"/>
                  </a:lnTo>
                  <a:lnTo>
                    <a:pt x="16464" y="73"/>
                  </a:lnTo>
                  <a:lnTo>
                    <a:pt x="16318" y="25"/>
                  </a:lnTo>
                  <a:lnTo>
                    <a:pt x="16172" y="0"/>
                  </a:lnTo>
                  <a:lnTo>
                    <a:pt x="16172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62"/>
            <p:cNvSpPr/>
            <p:nvPr/>
          </p:nvSpPr>
          <p:spPr>
            <a:xfrm>
              <a:off x="1954125" y="345275"/>
              <a:ext cx="375100" cy="323950"/>
            </a:xfrm>
            <a:custGeom>
              <a:avLst/>
              <a:gdLst/>
              <a:ahLst/>
              <a:cxnLst/>
              <a:rect l="l" t="t" r="r" b="b"/>
              <a:pathLst>
                <a:path w="15004" h="12958" fill="none" extrusionOk="0">
                  <a:moveTo>
                    <a:pt x="15003" y="12957"/>
                  </a:moveTo>
                  <a:lnTo>
                    <a:pt x="1" y="12957"/>
                  </a:lnTo>
                  <a:lnTo>
                    <a:pt x="1" y="0"/>
                  </a:lnTo>
                  <a:lnTo>
                    <a:pt x="15003" y="0"/>
                  </a:lnTo>
                  <a:lnTo>
                    <a:pt x="15003" y="12957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62"/>
            <p:cNvSpPr/>
            <p:nvPr/>
          </p:nvSpPr>
          <p:spPr>
            <a:xfrm>
              <a:off x="2162375" y="534625"/>
              <a:ext cx="146750" cy="113275"/>
            </a:xfrm>
            <a:custGeom>
              <a:avLst/>
              <a:gdLst/>
              <a:ahLst/>
              <a:cxnLst/>
              <a:rect l="l" t="t" r="r" b="b"/>
              <a:pathLst>
                <a:path w="5870" h="4531" fill="none" extrusionOk="0">
                  <a:moveTo>
                    <a:pt x="0" y="2266"/>
                  </a:moveTo>
                  <a:lnTo>
                    <a:pt x="1534" y="244"/>
                  </a:lnTo>
                  <a:lnTo>
                    <a:pt x="1534" y="244"/>
                  </a:lnTo>
                  <a:lnTo>
                    <a:pt x="1632" y="147"/>
                  </a:lnTo>
                  <a:lnTo>
                    <a:pt x="1754" y="50"/>
                  </a:lnTo>
                  <a:lnTo>
                    <a:pt x="1875" y="1"/>
                  </a:lnTo>
                  <a:lnTo>
                    <a:pt x="2022" y="1"/>
                  </a:lnTo>
                  <a:lnTo>
                    <a:pt x="2143" y="1"/>
                  </a:lnTo>
                  <a:lnTo>
                    <a:pt x="2289" y="50"/>
                  </a:lnTo>
                  <a:lnTo>
                    <a:pt x="2411" y="147"/>
                  </a:lnTo>
                  <a:lnTo>
                    <a:pt x="2509" y="244"/>
                  </a:lnTo>
                  <a:lnTo>
                    <a:pt x="5870" y="453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62"/>
            <p:cNvSpPr/>
            <p:nvPr/>
          </p:nvSpPr>
          <p:spPr>
            <a:xfrm>
              <a:off x="1974225" y="468875"/>
              <a:ext cx="232600" cy="179025"/>
            </a:xfrm>
            <a:custGeom>
              <a:avLst/>
              <a:gdLst/>
              <a:ahLst/>
              <a:cxnLst/>
              <a:rect l="l" t="t" r="r" b="b"/>
              <a:pathLst>
                <a:path w="9304" h="7161" fill="none" extrusionOk="0">
                  <a:moveTo>
                    <a:pt x="0" y="3995"/>
                  </a:moveTo>
                  <a:lnTo>
                    <a:pt x="2923" y="244"/>
                  </a:lnTo>
                  <a:lnTo>
                    <a:pt x="2923" y="244"/>
                  </a:lnTo>
                  <a:lnTo>
                    <a:pt x="3020" y="147"/>
                  </a:lnTo>
                  <a:lnTo>
                    <a:pt x="3142" y="49"/>
                  </a:lnTo>
                  <a:lnTo>
                    <a:pt x="3264" y="1"/>
                  </a:lnTo>
                  <a:lnTo>
                    <a:pt x="3410" y="1"/>
                  </a:lnTo>
                  <a:lnTo>
                    <a:pt x="3532" y="1"/>
                  </a:lnTo>
                  <a:lnTo>
                    <a:pt x="3678" y="49"/>
                  </a:lnTo>
                  <a:lnTo>
                    <a:pt x="3800" y="147"/>
                  </a:lnTo>
                  <a:lnTo>
                    <a:pt x="3897" y="244"/>
                  </a:lnTo>
                  <a:lnTo>
                    <a:pt x="9304" y="716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62"/>
            <p:cNvSpPr/>
            <p:nvPr/>
          </p:nvSpPr>
          <p:spPr>
            <a:xfrm>
              <a:off x="2169675" y="396425"/>
              <a:ext cx="97450" cy="97450"/>
            </a:xfrm>
            <a:custGeom>
              <a:avLst/>
              <a:gdLst/>
              <a:ahLst/>
              <a:cxnLst/>
              <a:rect l="l" t="t" r="r" b="b"/>
              <a:pathLst>
                <a:path w="3898" h="3898" fill="none" extrusionOk="0">
                  <a:moveTo>
                    <a:pt x="1949" y="3897"/>
                  </a:moveTo>
                  <a:lnTo>
                    <a:pt x="1949" y="3897"/>
                  </a:lnTo>
                  <a:lnTo>
                    <a:pt x="1754" y="3897"/>
                  </a:lnTo>
                  <a:lnTo>
                    <a:pt x="1559" y="3873"/>
                  </a:lnTo>
                  <a:lnTo>
                    <a:pt x="1364" y="3824"/>
                  </a:lnTo>
                  <a:lnTo>
                    <a:pt x="1194" y="3751"/>
                  </a:lnTo>
                  <a:lnTo>
                    <a:pt x="1023" y="3678"/>
                  </a:lnTo>
                  <a:lnTo>
                    <a:pt x="853" y="3580"/>
                  </a:lnTo>
                  <a:lnTo>
                    <a:pt x="707" y="3459"/>
                  </a:lnTo>
                  <a:lnTo>
                    <a:pt x="560" y="3337"/>
                  </a:lnTo>
                  <a:lnTo>
                    <a:pt x="439" y="3191"/>
                  </a:lnTo>
                  <a:lnTo>
                    <a:pt x="317" y="3045"/>
                  </a:lnTo>
                  <a:lnTo>
                    <a:pt x="220" y="2874"/>
                  </a:lnTo>
                  <a:lnTo>
                    <a:pt x="146" y="2704"/>
                  </a:lnTo>
                  <a:lnTo>
                    <a:pt x="73" y="2533"/>
                  </a:lnTo>
                  <a:lnTo>
                    <a:pt x="25" y="2338"/>
                  </a:lnTo>
                  <a:lnTo>
                    <a:pt x="0" y="2168"/>
                  </a:lnTo>
                  <a:lnTo>
                    <a:pt x="0" y="1949"/>
                  </a:lnTo>
                  <a:lnTo>
                    <a:pt x="0" y="1949"/>
                  </a:lnTo>
                  <a:lnTo>
                    <a:pt x="0" y="1754"/>
                  </a:lnTo>
                  <a:lnTo>
                    <a:pt x="25" y="1559"/>
                  </a:lnTo>
                  <a:lnTo>
                    <a:pt x="73" y="1389"/>
                  </a:lnTo>
                  <a:lnTo>
                    <a:pt x="146" y="1194"/>
                  </a:lnTo>
                  <a:lnTo>
                    <a:pt x="220" y="1023"/>
                  </a:lnTo>
                  <a:lnTo>
                    <a:pt x="317" y="877"/>
                  </a:lnTo>
                  <a:lnTo>
                    <a:pt x="439" y="707"/>
                  </a:lnTo>
                  <a:lnTo>
                    <a:pt x="560" y="585"/>
                  </a:lnTo>
                  <a:lnTo>
                    <a:pt x="707" y="463"/>
                  </a:lnTo>
                  <a:lnTo>
                    <a:pt x="853" y="341"/>
                  </a:lnTo>
                  <a:lnTo>
                    <a:pt x="1023" y="244"/>
                  </a:lnTo>
                  <a:lnTo>
                    <a:pt x="1194" y="171"/>
                  </a:lnTo>
                  <a:lnTo>
                    <a:pt x="1364" y="98"/>
                  </a:lnTo>
                  <a:lnTo>
                    <a:pt x="1559" y="49"/>
                  </a:lnTo>
                  <a:lnTo>
                    <a:pt x="1754" y="25"/>
                  </a:lnTo>
                  <a:lnTo>
                    <a:pt x="1949" y="0"/>
                  </a:lnTo>
                  <a:lnTo>
                    <a:pt x="1949" y="0"/>
                  </a:lnTo>
                  <a:lnTo>
                    <a:pt x="2144" y="25"/>
                  </a:lnTo>
                  <a:lnTo>
                    <a:pt x="2338" y="49"/>
                  </a:lnTo>
                  <a:lnTo>
                    <a:pt x="2533" y="98"/>
                  </a:lnTo>
                  <a:lnTo>
                    <a:pt x="2704" y="171"/>
                  </a:lnTo>
                  <a:lnTo>
                    <a:pt x="2874" y="244"/>
                  </a:lnTo>
                  <a:lnTo>
                    <a:pt x="3020" y="341"/>
                  </a:lnTo>
                  <a:lnTo>
                    <a:pt x="3191" y="463"/>
                  </a:lnTo>
                  <a:lnTo>
                    <a:pt x="3313" y="585"/>
                  </a:lnTo>
                  <a:lnTo>
                    <a:pt x="3459" y="707"/>
                  </a:lnTo>
                  <a:lnTo>
                    <a:pt x="3556" y="877"/>
                  </a:lnTo>
                  <a:lnTo>
                    <a:pt x="3654" y="1023"/>
                  </a:lnTo>
                  <a:lnTo>
                    <a:pt x="3727" y="1194"/>
                  </a:lnTo>
                  <a:lnTo>
                    <a:pt x="3800" y="1389"/>
                  </a:lnTo>
                  <a:lnTo>
                    <a:pt x="3848" y="1559"/>
                  </a:lnTo>
                  <a:lnTo>
                    <a:pt x="3873" y="1754"/>
                  </a:lnTo>
                  <a:lnTo>
                    <a:pt x="3897" y="1949"/>
                  </a:lnTo>
                  <a:lnTo>
                    <a:pt x="3897" y="1949"/>
                  </a:lnTo>
                  <a:lnTo>
                    <a:pt x="3873" y="2168"/>
                  </a:lnTo>
                  <a:lnTo>
                    <a:pt x="3848" y="2338"/>
                  </a:lnTo>
                  <a:lnTo>
                    <a:pt x="3800" y="2533"/>
                  </a:lnTo>
                  <a:lnTo>
                    <a:pt x="3727" y="2704"/>
                  </a:lnTo>
                  <a:lnTo>
                    <a:pt x="3654" y="2874"/>
                  </a:lnTo>
                  <a:lnTo>
                    <a:pt x="3556" y="3045"/>
                  </a:lnTo>
                  <a:lnTo>
                    <a:pt x="3459" y="3191"/>
                  </a:lnTo>
                  <a:lnTo>
                    <a:pt x="3313" y="3337"/>
                  </a:lnTo>
                  <a:lnTo>
                    <a:pt x="3191" y="3459"/>
                  </a:lnTo>
                  <a:lnTo>
                    <a:pt x="3020" y="3580"/>
                  </a:lnTo>
                  <a:lnTo>
                    <a:pt x="2874" y="3678"/>
                  </a:lnTo>
                  <a:lnTo>
                    <a:pt x="2704" y="3751"/>
                  </a:lnTo>
                  <a:lnTo>
                    <a:pt x="2533" y="3824"/>
                  </a:lnTo>
                  <a:lnTo>
                    <a:pt x="2338" y="3873"/>
                  </a:lnTo>
                  <a:lnTo>
                    <a:pt x="2144" y="3897"/>
                  </a:lnTo>
                  <a:lnTo>
                    <a:pt x="1949" y="3897"/>
                  </a:lnTo>
                  <a:lnTo>
                    <a:pt x="1949" y="3897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52" name="Google Shape;752;p62"/>
          <p:cNvSpPr/>
          <p:nvPr/>
        </p:nvSpPr>
        <p:spPr>
          <a:xfrm>
            <a:off x="2071920" y="386254"/>
            <a:ext cx="291717" cy="335738"/>
          </a:xfrm>
          <a:custGeom>
            <a:avLst/>
            <a:gdLst/>
            <a:ahLst/>
            <a:cxnLst/>
            <a:rect l="l" t="t" r="r" b="b"/>
            <a:pathLst>
              <a:path w="13883" h="15978" fill="none" extrusionOk="0">
                <a:moveTo>
                  <a:pt x="3240" y="3240"/>
                </a:moveTo>
                <a:lnTo>
                  <a:pt x="3240" y="12616"/>
                </a:lnTo>
                <a:lnTo>
                  <a:pt x="3240" y="12616"/>
                </a:lnTo>
                <a:lnTo>
                  <a:pt x="2899" y="12592"/>
                </a:lnTo>
                <a:lnTo>
                  <a:pt x="2558" y="12592"/>
                </a:lnTo>
                <a:lnTo>
                  <a:pt x="2193" y="12641"/>
                </a:lnTo>
                <a:lnTo>
                  <a:pt x="1827" y="12738"/>
                </a:lnTo>
                <a:lnTo>
                  <a:pt x="1827" y="12738"/>
                </a:lnTo>
                <a:lnTo>
                  <a:pt x="1608" y="12811"/>
                </a:lnTo>
                <a:lnTo>
                  <a:pt x="1389" y="12909"/>
                </a:lnTo>
                <a:lnTo>
                  <a:pt x="1194" y="13030"/>
                </a:lnTo>
                <a:lnTo>
                  <a:pt x="999" y="13128"/>
                </a:lnTo>
                <a:lnTo>
                  <a:pt x="804" y="13274"/>
                </a:lnTo>
                <a:lnTo>
                  <a:pt x="658" y="13396"/>
                </a:lnTo>
                <a:lnTo>
                  <a:pt x="512" y="13542"/>
                </a:lnTo>
                <a:lnTo>
                  <a:pt x="390" y="13688"/>
                </a:lnTo>
                <a:lnTo>
                  <a:pt x="269" y="13858"/>
                </a:lnTo>
                <a:lnTo>
                  <a:pt x="171" y="14005"/>
                </a:lnTo>
                <a:lnTo>
                  <a:pt x="98" y="14175"/>
                </a:lnTo>
                <a:lnTo>
                  <a:pt x="49" y="14346"/>
                </a:lnTo>
                <a:lnTo>
                  <a:pt x="25" y="14492"/>
                </a:lnTo>
                <a:lnTo>
                  <a:pt x="1" y="14662"/>
                </a:lnTo>
                <a:lnTo>
                  <a:pt x="25" y="14833"/>
                </a:lnTo>
                <a:lnTo>
                  <a:pt x="49" y="14979"/>
                </a:lnTo>
                <a:lnTo>
                  <a:pt x="49" y="14979"/>
                </a:lnTo>
                <a:lnTo>
                  <a:pt x="122" y="15149"/>
                </a:lnTo>
                <a:lnTo>
                  <a:pt x="196" y="15295"/>
                </a:lnTo>
                <a:lnTo>
                  <a:pt x="293" y="15417"/>
                </a:lnTo>
                <a:lnTo>
                  <a:pt x="415" y="15539"/>
                </a:lnTo>
                <a:lnTo>
                  <a:pt x="561" y="15636"/>
                </a:lnTo>
                <a:lnTo>
                  <a:pt x="707" y="15734"/>
                </a:lnTo>
                <a:lnTo>
                  <a:pt x="877" y="15807"/>
                </a:lnTo>
                <a:lnTo>
                  <a:pt x="1072" y="15880"/>
                </a:lnTo>
                <a:lnTo>
                  <a:pt x="1243" y="15929"/>
                </a:lnTo>
                <a:lnTo>
                  <a:pt x="1462" y="15953"/>
                </a:lnTo>
                <a:lnTo>
                  <a:pt x="1657" y="15977"/>
                </a:lnTo>
                <a:lnTo>
                  <a:pt x="1876" y="15977"/>
                </a:lnTo>
                <a:lnTo>
                  <a:pt x="2095" y="15953"/>
                </a:lnTo>
                <a:lnTo>
                  <a:pt x="2339" y="15929"/>
                </a:lnTo>
                <a:lnTo>
                  <a:pt x="2558" y="15880"/>
                </a:lnTo>
                <a:lnTo>
                  <a:pt x="2801" y="15831"/>
                </a:lnTo>
                <a:lnTo>
                  <a:pt x="2801" y="15831"/>
                </a:lnTo>
                <a:lnTo>
                  <a:pt x="3216" y="15661"/>
                </a:lnTo>
                <a:lnTo>
                  <a:pt x="3581" y="15466"/>
                </a:lnTo>
                <a:lnTo>
                  <a:pt x="3897" y="15247"/>
                </a:lnTo>
                <a:lnTo>
                  <a:pt x="4165" y="14979"/>
                </a:lnTo>
                <a:lnTo>
                  <a:pt x="4360" y="14711"/>
                </a:lnTo>
                <a:lnTo>
                  <a:pt x="4458" y="14565"/>
                </a:lnTo>
                <a:lnTo>
                  <a:pt x="4531" y="14419"/>
                </a:lnTo>
                <a:lnTo>
                  <a:pt x="4579" y="14272"/>
                </a:lnTo>
                <a:lnTo>
                  <a:pt x="4604" y="14126"/>
                </a:lnTo>
                <a:lnTo>
                  <a:pt x="4628" y="13980"/>
                </a:lnTo>
                <a:lnTo>
                  <a:pt x="4628" y="13834"/>
                </a:lnTo>
                <a:lnTo>
                  <a:pt x="4628" y="6187"/>
                </a:lnTo>
                <a:lnTo>
                  <a:pt x="12470" y="3727"/>
                </a:lnTo>
                <a:lnTo>
                  <a:pt x="12470" y="10108"/>
                </a:lnTo>
                <a:lnTo>
                  <a:pt x="12470" y="10108"/>
                </a:lnTo>
                <a:lnTo>
                  <a:pt x="12154" y="10083"/>
                </a:lnTo>
                <a:lnTo>
                  <a:pt x="11813" y="10083"/>
                </a:lnTo>
                <a:lnTo>
                  <a:pt x="11447" y="10132"/>
                </a:lnTo>
                <a:lnTo>
                  <a:pt x="11082" y="10230"/>
                </a:lnTo>
                <a:lnTo>
                  <a:pt x="11082" y="10230"/>
                </a:lnTo>
                <a:lnTo>
                  <a:pt x="10863" y="10303"/>
                </a:lnTo>
                <a:lnTo>
                  <a:pt x="10644" y="10400"/>
                </a:lnTo>
                <a:lnTo>
                  <a:pt x="10425" y="10522"/>
                </a:lnTo>
                <a:lnTo>
                  <a:pt x="10254" y="10619"/>
                </a:lnTo>
                <a:lnTo>
                  <a:pt x="10059" y="10765"/>
                </a:lnTo>
                <a:lnTo>
                  <a:pt x="9913" y="10887"/>
                </a:lnTo>
                <a:lnTo>
                  <a:pt x="9767" y="11033"/>
                </a:lnTo>
                <a:lnTo>
                  <a:pt x="9621" y="11179"/>
                </a:lnTo>
                <a:lnTo>
                  <a:pt x="9523" y="11350"/>
                </a:lnTo>
                <a:lnTo>
                  <a:pt x="9426" y="11496"/>
                </a:lnTo>
                <a:lnTo>
                  <a:pt x="9353" y="11666"/>
                </a:lnTo>
                <a:lnTo>
                  <a:pt x="9304" y="11837"/>
                </a:lnTo>
                <a:lnTo>
                  <a:pt x="9280" y="11983"/>
                </a:lnTo>
                <a:lnTo>
                  <a:pt x="9256" y="12154"/>
                </a:lnTo>
                <a:lnTo>
                  <a:pt x="9280" y="12324"/>
                </a:lnTo>
                <a:lnTo>
                  <a:pt x="9304" y="12470"/>
                </a:lnTo>
                <a:lnTo>
                  <a:pt x="9304" y="12470"/>
                </a:lnTo>
                <a:lnTo>
                  <a:pt x="9377" y="12641"/>
                </a:lnTo>
                <a:lnTo>
                  <a:pt x="9450" y="12787"/>
                </a:lnTo>
                <a:lnTo>
                  <a:pt x="9548" y="12909"/>
                </a:lnTo>
                <a:lnTo>
                  <a:pt x="9670" y="13030"/>
                </a:lnTo>
                <a:lnTo>
                  <a:pt x="9816" y="13128"/>
                </a:lnTo>
                <a:lnTo>
                  <a:pt x="9962" y="13225"/>
                </a:lnTo>
                <a:lnTo>
                  <a:pt x="10132" y="13298"/>
                </a:lnTo>
                <a:lnTo>
                  <a:pt x="10303" y="13371"/>
                </a:lnTo>
                <a:lnTo>
                  <a:pt x="10498" y="13420"/>
                </a:lnTo>
                <a:lnTo>
                  <a:pt x="10717" y="13444"/>
                </a:lnTo>
                <a:lnTo>
                  <a:pt x="10912" y="13469"/>
                </a:lnTo>
                <a:lnTo>
                  <a:pt x="11131" y="13469"/>
                </a:lnTo>
                <a:lnTo>
                  <a:pt x="11350" y="13444"/>
                </a:lnTo>
                <a:lnTo>
                  <a:pt x="11594" y="13420"/>
                </a:lnTo>
                <a:lnTo>
                  <a:pt x="11813" y="13371"/>
                </a:lnTo>
                <a:lnTo>
                  <a:pt x="12056" y="13323"/>
                </a:lnTo>
                <a:lnTo>
                  <a:pt x="12056" y="13323"/>
                </a:lnTo>
                <a:lnTo>
                  <a:pt x="12422" y="13176"/>
                </a:lnTo>
                <a:lnTo>
                  <a:pt x="12763" y="13006"/>
                </a:lnTo>
                <a:lnTo>
                  <a:pt x="13055" y="12787"/>
                </a:lnTo>
                <a:lnTo>
                  <a:pt x="13323" y="12568"/>
                </a:lnTo>
                <a:lnTo>
                  <a:pt x="13542" y="12324"/>
                </a:lnTo>
                <a:lnTo>
                  <a:pt x="13713" y="12056"/>
                </a:lnTo>
                <a:lnTo>
                  <a:pt x="13810" y="11788"/>
                </a:lnTo>
                <a:lnTo>
                  <a:pt x="13859" y="11642"/>
                </a:lnTo>
                <a:lnTo>
                  <a:pt x="13883" y="11520"/>
                </a:lnTo>
                <a:lnTo>
                  <a:pt x="13883" y="0"/>
                </a:lnTo>
                <a:lnTo>
                  <a:pt x="3240" y="3240"/>
                </a:lnTo>
                <a:close/>
              </a:path>
            </a:pathLst>
          </a:custGeom>
          <a:noFill/>
          <a:ln w="1217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3" name="Google Shape;753;p62"/>
          <p:cNvSpPr/>
          <p:nvPr/>
        </p:nvSpPr>
        <p:spPr>
          <a:xfrm>
            <a:off x="2656888" y="387284"/>
            <a:ext cx="251793" cy="333678"/>
          </a:xfrm>
          <a:custGeom>
            <a:avLst/>
            <a:gdLst/>
            <a:ahLst/>
            <a:cxnLst/>
            <a:rect l="l" t="t" r="r" b="b"/>
            <a:pathLst>
              <a:path w="11983" h="15880" fill="none" extrusionOk="0">
                <a:moveTo>
                  <a:pt x="5992" y="0"/>
                </a:moveTo>
                <a:lnTo>
                  <a:pt x="5992" y="0"/>
                </a:lnTo>
                <a:lnTo>
                  <a:pt x="5675" y="0"/>
                </a:lnTo>
                <a:lnTo>
                  <a:pt x="5383" y="25"/>
                </a:lnTo>
                <a:lnTo>
                  <a:pt x="5091" y="73"/>
                </a:lnTo>
                <a:lnTo>
                  <a:pt x="4774" y="122"/>
                </a:lnTo>
                <a:lnTo>
                  <a:pt x="4506" y="195"/>
                </a:lnTo>
                <a:lnTo>
                  <a:pt x="4214" y="268"/>
                </a:lnTo>
                <a:lnTo>
                  <a:pt x="3654" y="463"/>
                </a:lnTo>
                <a:lnTo>
                  <a:pt x="3142" y="731"/>
                </a:lnTo>
                <a:lnTo>
                  <a:pt x="2631" y="1023"/>
                </a:lnTo>
                <a:lnTo>
                  <a:pt x="2192" y="1364"/>
                </a:lnTo>
                <a:lnTo>
                  <a:pt x="1754" y="1754"/>
                </a:lnTo>
                <a:lnTo>
                  <a:pt x="1364" y="2192"/>
                </a:lnTo>
                <a:lnTo>
                  <a:pt x="1023" y="2631"/>
                </a:lnTo>
                <a:lnTo>
                  <a:pt x="731" y="3142"/>
                </a:lnTo>
                <a:lnTo>
                  <a:pt x="463" y="3653"/>
                </a:lnTo>
                <a:lnTo>
                  <a:pt x="268" y="4214"/>
                </a:lnTo>
                <a:lnTo>
                  <a:pt x="195" y="4506"/>
                </a:lnTo>
                <a:lnTo>
                  <a:pt x="122" y="4774"/>
                </a:lnTo>
                <a:lnTo>
                  <a:pt x="73" y="5090"/>
                </a:lnTo>
                <a:lnTo>
                  <a:pt x="25" y="5383"/>
                </a:lnTo>
                <a:lnTo>
                  <a:pt x="0" y="5675"/>
                </a:lnTo>
                <a:lnTo>
                  <a:pt x="0" y="5991"/>
                </a:lnTo>
                <a:lnTo>
                  <a:pt x="0" y="5991"/>
                </a:lnTo>
                <a:lnTo>
                  <a:pt x="25" y="6430"/>
                </a:lnTo>
                <a:lnTo>
                  <a:pt x="73" y="6868"/>
                </a:lnTo>
                <a:lnTo>
                  <a:pt x="147" y="7331"/>
                </a:lnTo>
                <a:lnTo>
                  <a:pt x="268" y="7769"/>
                </a:lnTo>
                <a:lnTo>
                  <a:pt x="390" y="8208"/>
                </a:lnTo>
                <a:lnTo>
                  <a:pt x="561" y="8646"/>
                </a:lnTo>
                <a:lnTo>
                  <a:pt x="731" y="9085"/>
                </a:lnTo>
                <a:lnTo>
                  <a:pt x="926" y="9523"/>
                </a:lnTo>
                <a:lnTo>
                  <a:pt x="1145" y="9937"/>
                </a:lnTo>
                <a:lnTo>
                  <a:pt x="1389" y="10375"/>
                </a:lnTo>
                <a:lnTo>
                  <a:pt x="1900" y="11179"/>
                </a:lnTo>
                <a:lnTo>
                  <a:pt x="2436" y="11958"/>
                </a:lnTo>
                <a:lnTo>
                  <a:pt x="2996" y="12689"/>
                </a:lnTo>
                <a:lnTo>
                  <a:pt x="3556" y="13371"/>
                </a:lnTo>
                <a:lnTo>
                  <a:pt x="4092" y="13980"/>
                </a:lnTo>
                <a:lnTo>
                  <a:pt x="4603" y="14540"/>
                </a:lnTo>
                <a:lnTo>
                  <a:pt x="5066" y="15003"/>
                </a:lnTo>
                <a:lnTo>
                  <a:pt x="5724" y="15636"/>
                </a:lnTo>
                <a:lnTo>
                  <a:pt x="5992" y="15880"/>
                </a:lnTo>
                <a:lnTo>
                  <a:pt x="5992" y="15880"/>
                </a:lnTo>
                <a:lnTo>
                  <a:pt x="6260" y="15636"/>
                </a:lnTo>
                <a:lnTo>
                  <a:pt x="6917" y="15003"/>
                </a:lnTo>
                <a:lnTo>
                  <a:pt x="7380" y="14540"/>
                </a:lnTo>
                <a:lnTo>
                  <a:pt x="7891" y="13980"/>
                </a:lnTo>
                <a:lnTo>
                  <a:pt x="8427" y="13371"/>
                </a:lnTo>
                <a:lnTo>
                  <a:pt x="8987" y="12689"/>
                </a:lnTo>
                <a:lnTo>
                  <a:pt x="9548" y="11958"/>
                </a:lnTo>
                <a:lnTo>
                  <a:pt x="10083" y="11179"/>
                </a:lnTo>
                <a:lnTo>
                  <a:pt x="10595" y="10375"/>
                </a:lnTo>
                <a:lnTo>
                  <a:pt x="10838" y="9937"/>
                </a:lnTo>
                <a:lnTo>
                  <a:pt x="11058" y="9523"/>
                </a:lnTo>
                <a:lnTo>
                  <a:pt x="11252" y="9085"/>
                </a:lnTo>
                <a:lnTo>
                  <a:pt x="11423" y="8646"/>
                </a:lnTo>
                <a:lnTo>
                  <a:pt x="11593" y="8208"/>
                </a:lnTo>
                <a:lnTo>
                  <a:pt x="11715" y="7769"/>
                </a:lnTo>
                <a:lnTo>
                  <a:pt x="11837" y="7331"/>
                </a:lnTo>
                <a:lnTo>
                  <a:pt x="11910" y="6868"/>
                </a:lnTo>
                <a:lnTo>
                  <a:pt x="11959" y="6430"/>
                </a:lnTo>
                <a:lnTo>
                  <a:pt x="11983" y="5991"/>
                </a:lnTo>
                <a:lnTo>
                  <a:pt x="11983" y="5991"/>
                </a:lnTo>
                <a:lnTo>
                  <a:pt x="11983" y="5675"/>
                </a:lnTo>
                <a:lnTo>
                  <a:pt x="11959" y="5383"/>
                </a:lnTo>
                <a:lnTo>
                  <a:pt x="11910" y="5090"/>
                </a:lnTo>
                <a:lnTo>
                  <a:pt x="11861" y="4774"/>
                </a:lnTo>
                <a:lnTo>
                  <a:pt x="11788" y="4506"/>
                </a:lnTo>
                <a:lnTo>
                  <a:pt x="11715" y="4214"/>
                </a:lnTo>
                <a:lnTo>
                  <a:pt x="11520" y="3653"/>
                </a:lnTo>
                <a:lnTo>
                  <a:pt x="11252" y="3142"/>
                </a:lnTo>
                <a:lnTo>
                  <a:pt x="10960" y="2631"/>
                </a:lnTo>
                <a:lnTo>
                  <a:pt x="10619" y="2192"/>
                </a:lnTo>
                <a:lnTo>
                  <a:pt x="10229" y="1754"/>
                </a:lnTo>
                <a:lnTo>
                  <a:pt x="9791" y="1364"/>
                </a:lnTo>
                <a:lnTo>
                  <a:pt x="9353" y="1023"/>
                </a:lnTo>
                <a:lnTo>
                  <a:pt x="8841" y="731"/>
                </a:lnTo>
                <a:lnTo>
                  <a:pt x="8330" y="463"/>
                </a:lnTo>
                <a:lnTo>
                  <a:pt x="7770" y="268"/>
                </a:lnTo>
                <a:lnTo>
                  <a:pt x="7477" y="195"/>
                </a:lnTo>
                <a:lnTo>
                  <a:pt x="7209" y="122"/>
                </a:lnTo>
                <a:lnTo>
                  <a:pt x="6893" y="73"/>
                </a:lnTo>
                <a:lnTo>
                  <a:pt x="6601" y="25"/>
                </a:lnTo>
                <a:lnTo>
                  <a:pt x="6308" y="0"/>
                </a:lnTo>
                <a:lnTo>
                  <a:pt x="5992" y="0"/>
                </a:lnTo>
                <a:lnTo>
                  <a:pt x="5992" y="0"/>
                </a:lnTo>
                <a:close/>
                <a:moveTo>
                  <a:pt x="5992" y="8549"/>
                </a:moveTo>
                <a:lnTo>
                  <a:pt x="5992" y="8549"/>
                </a:lnTo>
                <a:lnTo>
                  <a:pt x="5724" y="8549"/>
                </a:lnTo>
                <a:lnTo>
                  <a:pt x="5480" y="8500"/>
                </a:lnTo>
                <a:lnTo>
                  <a:pt x="5237" y="8451"/>
                </a:lnTo>
                <a:lnTo>
                  <a:pt x="4993" y="8354"/>
                </a:lnTo>
                <a:lnTo>
                  <a:pt x="4774" y="8257"/>
                </a:lnTo>
                <a:lnTo>
                  <a:pt x="4555" y="8110"/>
                </a:lnTo>
                <a:lnTo>
                  <a:pt x="4360" y="7964"/>
                </a:lnTo>
                <a:lnTo>
                  <a:pt x="4189" y="7794"/>
                </a:lnTo>
                <a:lnTo>
                  <a:pt x="4019" y="7623"/>
                </a:lnTo>
                <a:lnTo>
                  <a:pt x="3873" y="7428"/>
                </a:lnTo>
                <a:lnTo>
                  <a:pt x="3727" y="7209"/>
                </a:lnTo>
                <a:lnTo>
                  <a:pt x="3629" y="6990"/>
                </a:lnTo>
                <a:lnTo>
                  <a:pt x="3532" y="6746"/>
                </a:lnTo>
                <a:lnTo>
                  <a:pt x="3483" y="6503"/>
                </a:lnTo>
                <a:lnTo>
                  <a:pt x="3434" y="6259"/>
                </a:lnTo>
                <a:lnTo>
                  <a:pt x="3434" y="5991"/>
                </a:lnTo>
                <a:lnTo>
                  <a:pt x="3434" y="5991"/>
                </a:lnTo>
                <a:lnTo>
                  <a:pt x="3434" y="5724"/>
                </a:lnTo>
                <a:lnTo>
                  <a:pt x="3483" y="5480"/>
                </a:lnTo>
                <a:lnTo>
                  <a:pt x="3532" y="5236"/>
                </a:lnTo>
                <a:lnTo>
                  <a:pt x="3629" y="4993"/>
                </a:lnTo>
                <a:lnTo>
                  <a:pt x="3727" y="4774"/>
                </a:lnTo>
                <a:lnTo>
                  <a:pt x="3873" y="4555"/>
                </a:lnTo>
                <a:lnTo>
                  <a:pt x="4019" y="4360"/>
                </a:lnTo>
                <a:lnTo>
                  <a:pt x="4189" y="4189"/>
                </a:lnTo>
                <a:lnTo>
                  <a:pt x="4360" y="4019"/>
                </a:lnTo>
                <a:lnTo>
                  <a:pt x="4555" y="3873"/>
                </a:lnTo>
                <a:lnTo>
                  <a:pt x="4774" y="3726"/>
                </a:lnTo>
                <a:lnTo>
                  <a:pt x="4993" y="3629"/>
                </a:lnTo>
                <a:lnTo>
                  <a:pt x="5237" y="3532"/>
                </a:lnTo>
                <a:lnTo>
                  <a:pt x="5480" y="3483"/>
                </a:lnTo>
                <a:lnTo>
                  <a:pt x="5724" y="3434"/>
                </a:lnTo>
                <a:lnTo>
                  <a:pt x="5992" y="3434"/>
                </a:lnTo>
                <a:lnTo>
                  <a:pt x="5992" y="3434"/>
                </a:lnTo>
                <a:lnTo>
                  <a:pt x="6260" y="3434"/>
                </a:lnTo>
                <a:lnTo>
                  <a:pt x="6503" y="3483"/>
                </a:lnTo>
                <a:lnTo>
                  <a:pt x="6747" y="3532"/>
                </a:lnTo>
                <a:lnTo>
                  <a:pt x="6990" y="3629"/>
                </a:lnTo>
                <a:lnTo>
                  <a:pt x="7209" y="3726"/>
                </a:lnTo>
                <a:lnTo>
                  <a:pt x="7429" y="3873"/>
                </a:lnTo>
                <a:lnTo>
                  <a:pt x="7623" y="4019"/>
                </a:lnTo>
                <a:lnTo>
                  <a:pt x="7794" y="4189"/>
                </a:lnTo>
                <a:lnTo>
                  <a:pt x="7964" y="4360"/>
                </a:lnTo>
                <a:lnTo>
                  <a:pt x="8111" y="4555"/>
                </a:lnTo>
                <a:lnTo>
                  <a:pt x="8257" y="4774"/>
                </a:lnTo>
                <a:lnTo>
                  <a:pt x="8354" y="4993"/>
                </a:lnTo>
                <a:lnTo>
                  <a:pt x="8452" y="5236"/>
                </a:lnTo>
                <a:lnTo>
                  <a:pt x="8500" y="5480"/>
                </a:lnTo>
                <a:lnTo>
                  <a:pt x="8549" y="5724"/>
                </a:lnTo>
                <a:lnTo>
                  <a:pt x="8549" y="5991"/>
                </a:lnTo>
                <a:lnTo>
                  <a:pt x="8549" y="5991"/>
                </a:lnTo>
                <a:lnTo>
                  <a:pt x="8549" y="6259"/>
                </a:lnTo>
                <a:lnTo>
                  <a:pt x="8500" y="6503"/>
                </a:lnTo>
                <a:lnTo>
                  <a:pt x="8452" y="6746"/>
                </a:lnTo>
                <a:lnTo>
                  <a:pt x="8354" y="6990"/>
                </a:lnTo>
                <a:lnTo>
                  <a:pt x="8257" y="7209"/>
                </a:lnTo>
                <a:lnTo>
                  <a:pt x="8111" y="7428"/>
                </a:lnTo>
                <a:lnTo>
                  <a:pt x="7964" y="7623"/>
                </a:lnTo>
                <a:lnTo>
                  <a:pt x="7794" y="7794"/>
                </a:lnTo>
                <a:lnTo>
                  <a:pt x="7623" y="7964"/>
                </a:lnTo>
                <a:lnTo>
                  <a:pt x="7429" y="8110"/>
                </a:lnTo>
                <a:lnTo>
                  <a:pt x="7209" y="8257"/>
                </a:lnTo>
                <a:lnTo>
                  <a:pt x="6990" y="8354"/>
                </a:lnTo>
                <a:lnTo>
                  <a:pt x="6747" y="8451"/>
                </a:lnTo>
                <a:lnTo>
                  <a:pt x="6503" y="8500"/>
                </a:lnTo>
                <a:lnTo>
                  <a:pt x="6260" y="8549"/>
                </a:lnTo>
                <a:lnTo>
                  <a:pt x="5992" y="8549"/>
                </a:lnTo>
                <a:lnTo>
                  <a:pt x="5992" y="8549"/>
                </a:lnTo>
                <a:close/>
              </a:path>
            </a:pathLst>
          </a:custGeom>
          <a:noFill/>
          <a:ln w="1217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54" name="Google Shape;754;p62"/>
          <p:cNvGrpSpPr/>
          <p:nvPr/>
        </p:nvGrpSpPr>
        <p:grpSpPr>
          <a:xfrm>
            <a:off x="3744262" y="362185"/>
            <a:ext cx="336767" cy="383835"/>
            <a:chOff x="4630125" y="278900"/>
            <a:chExt cx="400675" cy="456675"/>
          </a:xfrm>
        </p:grpSpPr>
        <p:sp>
          <p:nvSpPr>
            <p:cNvPr id="755" name="Google Shape;755;p62"/>
            <p:cNvSpPr/>
            <p:nvPr/>
          </p:nvSpPr>
          <p:spPr>
            <a:xfrm>
              <a:off x="4659350" y="328825"/>
              <a:ext cx="371450" cy="96850"/>
            </a:xfrm>
            <a:custGeom>
              <a:avLst/>
              <a:gdLst/>
              <a:ahLst/>
              <a:cxnLst/>
              <a:rect l="l" t="t" r="r" b="b"/>
              <a:pathLst>
                <a:path w="14858" h="3874" fill="none" extrusionOk="0">
                  <a:moveTo>
                    <a:pt x="12763" y="1"/>
                  </a:moveTo>
                  <a:lnTo>
                    <a:pt x="926" y="1"/>
                  </a:lnTo>
                  <a:lnTo>
                    <a:pt x="926" y="1"/>
                  </a:lnTo>
                  <a:lnTo>
                    <a:pt x="731" y="25"/>
                  </a:lnTo>
                  <a:lnTo>
                    <a:pt x="561" y="74"/>
                  </a:lnTo>
                  <a:lnTo>
                    <a:pt x="390" y="171"/>
                  </a:lnTo>
                  <a:lnTo>
                    <a:pt x="269" y="269"/>
                  </a:lnTo>
                  <a:lnTo>
                    <a:pt x="147" y="415"/>
                  </a:lnTo>
                  <a:lnTo>
                    <a:pt x="74" y="561"/>
                  </a:lnTo>
                  <a:lnTo>
                    <a:pt x="1" y="732"/>
                  </a:lnTo>
                  <a:lnTo>
                    <a:pt x="1" y="926"/>
                  </a:lnTo>
                  <a:lnTo>
                    <a:pt x="1" y="2948"/>
                  </a:lnTo>
                  <a:lnTo>
                    <a:pt x="1" y="2948"/>
                  </a:lnTo>
                  <a:lnTo>
                    <a:pt x="1" y="3143"/>
                  </a:lnTo>
                  <a:lnTo>
                    <a:pt x="74" y="3313"/>
                  </a:lnTo>
                  <a:lnTo>
                    <a:pt x="147" y="3459"/>
                  </a:lnTo>
                  <a:lnTo>
                    <a:pt x="269" y="3605"/>
                  </a:lnTo>
                  <a:lnTo>
                    <a:pt x="390" y="3727"/>
                  </a:lnTo>
                  <a:lnTo>
                    <a:pt x="561" y="3800"/>
                  </a:lnTo>
                  <a:lnTo>
                    <a:pt x="731" y="3849"/>
                  </a:lnTo>
                  <a:lnTo>
                    <a:pt x="926" y="3873"/>
                  </a:lnTo>
                  <a:lnTo>
                    <a:pt x="12763" y="3873"/>
                  </a:lnTo>
                  <a:lnTo>
                    <a:pt x="14857" y="1949"/>
                  </a:lnTo>
                  <a:lnTo>
                    <a:pt x="12763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62"/>
            <p:cNvSpPr/>
            <p:nvPr/>
          </p:nvSpPr>
          <p:spPr>
            <a:xfrm>
              <a:off x="4630125" y="452425"/>
              <a:ext cx="371450" cy="96850"/>
            </a:xfrm>
            <a:custGeom>
              <a:avLst/>
              <a:gdLst/>
              <a:ahLst/>
              <a:cxnLst/>
              <a:rect l="l" t="t" r="r" b="b"/>
              <a:pathLst>
                <a:path w="14858" h="3874" fill="none" extrusionOk="0">
                  <a:moveTo>
                    <a:pt x="2095" y="1"/>
                  </a:moveTo>
                  <a:lnTo>
                    <a:pt x="13932" y="1"/>
                  </a:lnTo>
                  <a:lnTo>
                    <a:pt x="13932" y="1"/>
                  </a:lnTo>
                  <a:lnTo>
                    <a:pt x="14126" y="25"/>
                  </a:lnTo>
                  <a:lnTo>
                    <a:pt x="14297" y="74"/>
                  </a:lnTo>
                  <a:lnTo>
                    <a:pt x="14467" y="147"/>
                  </a:lnTo>
                  <a:lnTo>
                    <a:pt x="14589" y="269"/>
                  </a:lnTo>
                  <a:lnTo>
                    <a:pt x="14711" y="415"/>
                  </a:lnTo>
                  <a:lnTo>
                    <a:pt x="14784" y="561"/>
                  </a:lnTo>
                  <a:lnTo>
                    <a:pt x="14857" y="732"/>
                  </a:lnTo>
                  <a:lnTo>
                    <a:pt x="14857" y="926"/>
                  </a:lnTo>
                  <a:lnTo>
                    <a:pt x="14857" y="2948"/>
                  </a:lnTo>
                  <a:lnTo>
                    <a:pt x="14857" y="2948"/>
                  </a:lnTo>
                  <a:lnTo>
                    <a:pt x="14857" y="3143"/>
                  </a:lnTo>
                  <a:lnTo>
                    <a:pt x="14784" y="3313"/>
                  </a:lnTo>
                  <a:lnTo>
                    <a:pt x="14711" y="3459"/>
                  </a:lnTo>
                  <a:lnTo>
                    <a:pt x="14589" y="3605"/>
                  </a:lnTo>
                  <a:lnTo>
                    <a:pt x="14467" y="3703"/>
                  </a:lnTo>
                  <a:lnTo>
                    <a:pt x="14297" y="3800"/>
                  </a:lnTo>
                  <a:lnTo>
                    <a:pt x="14126" y="3849"/>
                  </a:lnTo>
                  <a:lnTo>
                    <a:pt x="13932" y="3873"/>
                  </a:lnTo>
                  <a:lnTo>
                    <a:pt x="2095" y="3873"/>
                  </a:lnTo>
                  <a:lnTo>
                    <a:pt x="1" y="1925"/>
                  </a:lnTo>
                  <a:lnTo>
                    <a:pt x="2095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62"/>
            <p:cNvSpPr/>
            <p:nvPr/>
          </p:nvSpPr>
          <p:spPr>
            <a:xfrm>
              <a:off x="4808525" y="278900"/>
              <a:ext cx="43875" cy="49950"/>
            </a:xfrm>
            <a:custGeom>
              <a:avLst/>
              <a:gdLst/>
              <a:ahLst/>
              <a:cxnLst/>
              <a:rect l="l" t="t" r="r" b="b"/>
              <a:pathLst>
                <a:path w="1755" h="1998" fill="none" extrusionOk="0">
                  <a:moveTo>
                    <a:pt x="1754" y="1998"/>
                  </a:moveTo>
                  <a:lnTo>
                    <a:pt x="1754" y="585"/>
                  </a:lnTo>
                  <a:lnTo>
                    <a:pt x="1754" y="585"/>
                  </a:lnTo>
                  <a:lnTo>
                    <a:pt x="1754" y="464"/>
                  </a:lnTo>
                  <a:lnTo>
                    <a:pt x="1730" y="366"/>
                  </a:lnTo>
                  <a:lnTo>
                    <a:pt x="1657" y="269"/>
                  </a:lnTo>
                  <a:lnTo>
                    <a:pt x="1584" y="171"/>
                  </a:lnTo>
                  <a:lnTo>
                    <a:pt x="1511" y="98"/>
                  </a:lnTo>
                  <a:lnTo>
                    <a:pt x="1413" y="49"/>
                  </a:lnTo>
                  <a:lnTo>
                    <a:pt x="1291" y="25"/>
                  </a:lnTo>
                  <a:lnTo>
                    <a:pt x="1194" y="1"/>
                  </a:lnTo>
                  <a:lnTo>
                    <a:pt x="561" y="1"/>
                  </a:lnTo>
                  <a:lnTo>
                    <a:pt x="561" y="1"/>
                  </a:lnTo>
                  <a:lnTo>
                    <a:pt x="463" y="25"/>
                  </a:lnTo>
                  <a:lnTo>
                    <a:pt x="342" y="49"/>
                  </a:lnTo>
                  <a:lnTo>
                    <a:pt x="244" y="98"/>
                  </a:lnTo>
                  <a:lnTo>
                    <a:pt x="171" y="171"/>
                  </a:lnTo>
                  <a:lnTo>
                    <a:pt x="98" y="269"/>
                  </a:lnTo>
                  <a:lnTo>
                    <a:pt x="25" y="366"/>
                  </a:lnTo>
                  <a:lnTo>
                    <a:pt x="1" y="464"/>
                  </a:lnTo>
                  <a:lnTo>
                    <a:pt x="1" y="585"/>
                  </a:lnTo>
                  <a:lnTo>
                    <a:pt x="1" y="1998"/>
                  </a:lnTo>
                  <a:lnTo>
                    <a:pt x="1754" y="1998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62"/>
            <p:cNvSpPr/>
            <p:nvPr/>
          </p:nvSpPr>
          <p:spPr>
            <a:xfrm>
              <a:off x="4808525" y="549250"/>
              <a:ext cx="43875" cy="186325"/>
            </a:xfrm>
            <a:custGeom>
              <a:avLst/>
              <a:gdLst/>
              <a:ahLst/>
              <a:cxnLst/>
              <a:rect l="l" t="t" r="r" b="b"/>
              <a:pathLst>
                <a:path w="1755" h="7453" fill="none" extrusionOk="0">
                  <a:moveTo>
                    <a:pt x="1" y="0"/>
                  </a:moveTo>
                  <a:lnTo>
                    <a:pt x="1" y="7453"/>
                  </a:lnTo>
                  <a:lnTo>
                    <a:pt x="1754" y="7453"/>
                  </a:lnTo>
                  <a:lnTo>
                    <a:pt x="1754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59" name="Google Shape;759;p62"/>
          <p:cNvSpPr/>
          <p:nvPr/>
        </p:nvSpPr>
        <p:spPr>
          <a:xfrm>
            <a:off x="4284851" y="385750"/>
            <a:ext cx="385895" cy="336746"/>
          </a:xfrm>
          <a:custGeom>
            <a:avLst/>
            <a:gdLst/>
            <a:ahLst/>
            <a:cxnLst/>
            <a:rect l="l" t="t" r="r" b="b"/>
            <a:pathLst>
              <a:path w="18365" h="16026" fill="none" extrusionOk="0">
                <a:moveTo>
                  <a:pt x="9182" y="0"/>
                </a:moveTo>
                <a:lnTo>
                  <a:pt x="0" y="8841"/>
                </a:lnTo>
                <a:lnTo>
                  <a:pt x="2874" y="8841"/>
                </a:lnTo>
                <a:lnTo>
                  <a:pt x="2874" y="15246"/>
                </a:lnTo>
                <a:lnTo>
                  <a:pt x="2874" y="15246"/>
                </a:lnTo>
                <a:lnTo>
                  <a:pt x="2899" y="15417"/>
                </a:lnTo>
                <a:lnTo>
                  <a:pt x="2947" y="15563"/>
                </a:lnTo>
                <a:lnTo>
                  <a:pt x="3020" y="15685"/>
                </a:lnTo>
                <a:lnTo>
                  <a:pt x="3093" y="15806"/>
                </a:lnTo>
                <a:lnTo>
                  <a:pt x="3215" y="15904"/>
                </a:lnTo>
                <a:lnTo>
                  <a:pt x="3361" y="15977"/>
                </a:lnTo>
                <a:lnTo>
                  <a:pt x="3508" y="16026"/>
                </a:lnTo>
                <a:lnTo>
                  <a:pt x="3654" y="16026"/>
                </a:lnTo>
                <a:lnTo>
                  <a:pt x="7404" y="16026"/>
                </a:lnTo>
                <a:lnTo>
                  <a:pt x="7404" y="13420"/>
                </a:lnTo>
                <a:lnTo>
                  <a:pt x="7404" y="13420"/>
                </a:lnTo>
                <a:lnTo>
                  <a:pt x="7429" y="13127"/>
                </a:lnTo>
                <a:lnTo>
                  <a:pt x="7526" y="12860"/>
                </a:lnTo>
                <a:lnTo>
                  <a:pt x="7648" y="12616"/>
                </a:lnTo>
                <a:lnTo>
                  <a:pt x="7818" y="12421"/>
                </a:lnTo>
                <a:lnTo>
                  <a:pt x="8038" y="12251"/>
                </a:lnTo>
                <a:lnTo>
                  <a:pt x="8257" y="12129"/>
                </a:lnTo>
                <a:lnTo>
                  <a:pt x="8525" y="12031"/>
                </a:lnTo>
                <a:lnTo>
                  <a:pt x="8817" y="12007"/>
                </a:lnTo>
                <a:lnTo>
                  <a:pt x="9548" y="12007"/>
                </a:lnTo>
                <a:lnTo>
                  <a:pt x="9548" y="12007"/>
                </a:lnTo>
                <a:lnTo>
                  <a:pt x="9840" y="12031"/>
                </a:lnTo>
                <a:lnTo>
                  <a:pt x="10108" y="12129"/>
                </a:lnTo>
                <a:lnTo>
                  <a:pt x="10327" y="12251"/>
                </a:lnTo>
                <a:lnTo>
                  <a:pt x="10546" y="12421"/>
                </a:lnTo>
                <a:lnTo>
                  <a:pt x="10717" y="12616"/>
                </a:lnTo>
                <a:lnTo>
                  <a:pt x="10838" y="12860"/>
                </a:lnTo>
                <a:lnTo>
                  <a:pt x="10936" y="13127"/>
                </a:lnTo>
                <a:lnTo>
                  <a:pt x="10960" y="13420"/>
                </a:lnTo>
                <a:lnTo>
                  <a:pt x="10960" y="16026"/>
                </a:lnTo>
                <a:lnTo>
                  <a:pt x="14711" y="16026"/>
                </a:lnTo>
                <a:lnTo>
                  <a:pt x="14711" y="16026"/>
                </a:lnTo>
                <a:lnTo>
                  <a:pt x="14857" y="16026"/>
                </a:lnTo>
                <a:lnTo>
                  <a:pt x="15003" y="15977"/>
                </a:lnTo>
                <a:lnTo>
                  <a:pt x="15149" y="15904"/>
                </a:lnTo>
                <a:lnTo>
                  <a:pt x="15271" y="15806"/>
                </a:lnTo>
                <a:lnTo>
                  <a:pt x="15344" y="15685"/>
                </a:lnTo>
                <a:lnTo>
                  <a:pt x="15417" y="15563"/>
                </a:lnTo>
                <a:lnTo>
                  <a:pt x="15466" y="15417"/>
                </a:lnTo>
                <a:lnTo>
                  <a:pt x="15490" y="15246"/>
                </a:lnTo>
                <a:lnTo>
                  <a:pt x="15490" y="8841"/>
                </a:lnTo>
                <a:lnTo>
                  <a:pt x="18364" y="8841"/>
                </a:lnTo>
                <a:lnTo>
                  <a:pt x="9182" y="0"/>
                </a:lnTo>
                <a:close/>
              </a:path>
            </a:pathLst>
          </a:custGeom>
          <a:noFill/>
          <a:ln w="1217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60" name="Google Shape;760;p62"/>
          <p:cNvGrpSpPr/>
          <p:nvPr/>
        </p:nvGrpSpPr>
        <p:grpSpPr>
          <a:xfrm>
            <a:off x="353874" y="908741"/>
            <a:ext cx="342882" cy="418128"/>
            <a:chOff x="596350" y="929175"/>
            <a:chExt cx="407950" cy="497475"/>
          </a:xfrm>
        </p:grpSpPr>
        <p:sp>
          <p:nvSpPr>
            <p:cNvPr id="761" name="Google Shape;761;p62"/>
            <p:cNvSpPr/>
            <p:nvPr/>
          </p:nvSpPr>
          <p:spPr>
            <a:xfrm>
              <a:off x="596350" y="953550"/>
              <a:ext cx="387250" cy="473100"/>
            </a:xfrm>
            <a:custGeom>
              <a:avLst/>
              <a:gdLst/>
              <a:ahLst/>
              <a:cxnLst/>
              <a:rect l="l" t="t" r="r" b="b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62"/>
            <p:cNvSpPr/>
            <p:nvPr/>
          </p:nvSpPr>
          <p:spPr>
            <a:xfrm>
              <a:off x="626775" y="9291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62"/>
            <p:cNvSpPr/>
            <p:nvPr/>
          </p:nvSpPr>
          <p:spPr>
            <a:xfrm>
              <a:off x="688900" y="12561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62"/>
            <p:cNvSpPr/>
            <p:nvPr/>
          </p:nvSpPr>
          <p:spPr>
            <a:xfrm>
              <a:off x="688900" y="12013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62"/>
            <p:cNvSpPr/>
            <p:nvPr/>
          </p:nvSpPr>
          <p:spPr>
            <a:xfrm>
              <a:off x="688900" y="11459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62"/>
            <p:cNvSpPr/>
            <p:nvPr/>
          </p:nvSpPr>
          <p:spPr>
            <a:xfrm>
              <a:off x="688900" y="10905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62"/>
            <p:cNvSpPr/>
            <p:nvPr/>
          </p:nvSpPr>
          <p:spPr>
            <a:xfrm>
              <a:off x="920250" y="929175"/>
              <a:ext cx="84050" cy="84050"/>
            </a:xfrm>
            <a:custGeom>
              <a:avLst/>
              <a:gdLst/>
              <a:ahLst/>
              <a:cxnLst/>
              <a:rect l="l" t="t" r="r" b="b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8" name="Google Shape;768;p62"/>
          <p:cNvGrpSpPr/>
          <p:nvPr/>
        </p:nvGrpSpPr>
        <p:grpSpPr>
          <a:xfrm>
            <a:off x="1478190" y="969656"/>
            <a:ext cx="349060" cy="298882"/>
            <a:chOff x="1934025" y="1001650"/>
            <a:chExt cx="415300" cy="355600"/>
          </a:xfrm>
        </p:grpSpPr>
        <p:sp>
          <p:nvSpPr>
            <p:cNvPr id="769" name="Google Shape;769;p62"/>
            <p:cNvSpPr/>
            <p:nvPr/>
          </p:nvSpPr>
          <p:spPr>
            <a:xfrm>
              <a:off x="1934025" y="1303650"/>
              <a:ext cx="207650" cy="53600"/>
            </a:xfrm>
            <a:custGeom>
              <a:avLst/>
              <a:gdLst/>
              <a:ahLst/>
              <a:cxnLst/>
              <a:rect l="l" t="t" r="r" b="b"/>
              <a:pathLst>
                <a:path w="8306" h="2144" fill="none" extrusionOk="0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33"/>
                  </a:lnTo>
                  <a:lnTo>
                    <a:pt x="74" y="755"/>
                  </a:lnTo>
                  <a:lnTo>
                    <a:pt x="147" y="853"/>
                  </a:lnTo>
                  <a:lnTo>
                    <a:pt x="245" y="950"/>
                  </a:lnTo>
                  <a:lnTo>
                    <a:pt x="245" y="950"/>
                  </a:lnTo>
                  <a:lnTo>
                    <a:pt x="391" y="1023"/>
                  </a:lnTo>
                  <a:lnTo>
                    <a:pt x="561" y="1047"/>
                  </a:lnTo>
                  <a:lnTo>
                    <a:pt x="561" y="1047"/>
                  </a:lnTo>
                  <a:lnTo>
                    <a:pt x="732" y="1023"/>
                  </a:lnTo>
                  <a:lnTo>
                    <a:pt x="732" y="1023"/>
                  </a:lnTo>
                  <a:lnTo>
                    <a:pt x="1292" y="853"/>
                  </a:lnTo>
                  <a:lnTo>
                    <a:pt x="1657" y="780"/>
                  </a:lnTo>
                  <a:lnTo>
                    <a:pt x="2071" y="682"/>
                  </a:lnTo>
                  <a:lnTo>
                    <a:pt x="2534" y="609"/>
                  </a:lnTo>
                  <a:lnTo>
                    <a:pt x="3021" y="560"/>
                  </a:lnTo>
                  <a:lnTo>
                    <a:pt x="3581" y="512"/>
                  </a:lnTo>
                  <a:lnTo>
                    <a:pt x="4166" y="487"/>
                  </a:lnTo>
                  <a:lnTo>
                    <a:pt x="4166" y="487"/>
                  </a:lnTo>
                  <a:lnTo>
                    <a:pt x="4604" y="512"/>
                  </a:lnTo>
                  <a:lnTo>
                    <a:pt x="5018" y="536"/>
                  </a:lnTo>
                  <a:lnTo>
                    <a:pt x="5408" y="609"/>
                  </a:lnTo>
                  <a:lnTo>
                    <a:pt x="5773" y="682"/>
                  </a:lnTo>
                  <a:lnTo>
                    <a:pt x="6114" y="780"/>
                  </a:lnTo>
                  <a:lnTo>
                    <a:pt x="6431" y="877"/>
                  </a:lnTo>
                  <a:lnTo>
                    <a:pt x="6699" y="999"/>
                  </a:lnTo>
                  <a:lnTo>
                    <a:pt x="6966" y="1120"/>
                  </a:lnTo>
                  <a:lnTo>
                    <a:pt x="7186" y="1242"/>
                  </a:lnTo>
                  <a:lnTo>
                    <a:pt x="7405" y="1388"/>
                  </a:lnTo>
                  <a:lnTo>
                    <a:pt x="7770" y="1656"/>
                  </a:lnTo>
                  <a:lnTo>
                    <a:pt x="8062" y="1924"/>
                  </a:lnTo>
                  <a:lnTo>
                    <a:pt x="8306" y="2143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62"/>
            <p:cNvSpPr/>
            <p:nvPr/>
          </p:nvSpPr>
          <p:spPr>
            <a:xfrm>
              <a:off x="2141650" y="1303650"/>
              <a:ext cx="207675" cy="53600"/>
            </a:xfrm>
            <a:custGeom>
              <a:avLst/>
              <a:gdLst/>
              <a:ahLst/>
              <a:cxnLst/>
              <a:rect l="l" t="t" r="r" b="b"/>
              <a:pathLst>
                <a:path w="8307" h="2144" fill="none" extrusionOk="0">
                  <a:moveTo>
                    <a:pt x="1" y="2143"/>
                  </a:moveTo>
                  <a:lnTo>
                    <a:pt x="1" y="2143"/>
                  </a:lnTo>
                  <a:lnTo>
                    <a:pt x="245" y="1924"/>
                  </a:lnTo>
                  <a:lnTo>
                    <a:pt x="537" y="1656"/>
                  </a:lnTo>
                  <a:lnTo>
                    <a:pt x="902" y="1388"/>
                  </a:lnTo>
                  <a:lnTo>
                    <a:pt x="1121" y="1242"/>
                  </a:lnTo>
                  <a:lnTo>
                    <a:pt x="1341" y="1120"/>
                  </a:lnTo>
                  <a:lnTo>
                    <a:pt x="1608" y="999"/>
                  </a:lnTo>
                  <a:lnTo>
                    <a:pt x="1876" y="877"/>
                  </a:lnTo>
                  <a:lnTo>
                    <a:pt x="2193" y="780"/>
                  </a:lnTo>
                  <a:lnTo>
                    <a:pt x="2534" y="682"/>
                  </a:lnTo>
                  <a:lnTo>
                    <a:pt x="2899" y="609"/>
                  </a:lnTo>
                  <a:lnTo>
                    <a:pt x="3289" y="536"/>
                  </a:lnTo>
                  <a:lnTo>
                    <a:pt x="3703" y="512"/>
                  </a:lnTo>
                  <a:lnTo>
                    <a:pt x="4141" y="487"/>
                  </a:lnTo>
                  <a:lnTo>
                    <a:pt x="4141" y="487"/>
                  </a:lnTo>
                  <a:lnTo>
                    <a:pt x="4726" y="512"/>
                  </a:lnTo>
                  <a:lnTo>
                    <a:pt x="5286" y="560"/>
                  </a:lnTo>
                  <a:lnTo>
                    <a:pt x="5773" y="609"/>
                  </a:lnTo>
                  <a:lnTo>
                    <a:pt x="6236" y="682"/>
                  </a:lnTo>
                  <a:lnTo>
                    <a:pt x="6650" y="780"/>
                  </a:lnTo>
                  <a:lnTo>
                    <a:pt x="7015" y="853"/>
                  </a:lnTo>
                  <a:lnTo>
                    <a:pt x="7575" y="1023"/>
                  </a:lnTo>
                  <a:lnTo>
                    <a:pt x="7575" y="1023"/>
                  </a:lnTo>
                  <a:lnTo>
                    <a:pt x="7746" y="1047"/>
                  </a:lnTo>
                  <a:lnTo>
                    <a:pt x="7746" y="1047"/>
                  </a:lnTo>
                  <a:lnTo>
                    <a:pt x="7916" y="1023"/>
                  </a:lnTo>
                  <a:lnTo>
                    <a:pt x="8062" y="950"/>
                  </a:lnTo>
                  <a:lnTo>
                    <a:pt x="8062" y="950"/>
                  </a:lnTo>
                  <a:lnTo>
                    <a:pt x="8160" y="853"/>
                  </a:lnTo>
                  <a:lnTo>
                    <a:pt x="8233" y="755"/>
                  </a:lnTo>
                  <a:lnTo>
                    <a:pt x="8282" y="633"/>
                  </a:lnTo>
                  <a:lnTo>
                    <a:pt x="8306" y="487"/>
                  </a:lnTo>
                  <a:lnTo>
                    <a:pt x="8306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62"/>
            <p:cNvSpPr/>
            <p:nvPr/>
          </p:nvSpPr>
          <p:spPr>
            <a:xfrm>
              <a:off x="1934025" y="1001650"/>
              <a:ext cx="207650" cy="331250"/>
            </a:xfrm>
            <a:custGeom>
              <a:avLst/>
              <a:gdLst/>
              <a:ahLst/>
              <a:cxnLst/>
              <a:rect l="l" t="t" r="r" b="b"/>
              <a:pathLst>
                <a:path w="8306" h="13250" fill="none" extrusionOk="0">
                  <a:moveTo>
                    <a:pt x="8306" y="2192"/>
                  </a:moveTo>
                  <a:lnTo>
                    <a:pt x="8306" y="13249"/>
                  </a:lnTo>
                  <a:lnTo>
                    <a:pt x="8306" y="13249"/>
                  </a:lnTo>
                  <a:lnTo>
                    <a:pt x="8062" y="13030"/>
                  </a:lnTo>
                  <a:lnTo>
                    <a:pt x="7770" y="12762"/>
                  </a:lnTo>
                  <a:lnTo>
                    <a:pt x="7405" y="12494"/>
                  </a:lnTo>
                  <a:lnTo>
                    <a:pt x="7186" y="12348"/>
                  </a:lnTo>
                  <a:lnTo>
                    <a:pt x="6966" y="12226"/>
                  </a:lnTo>
                  <a:lnTo>
                    <a:pt x="6699" y="12105"/>
                  </a:lnTo>
                  <a:lnTo>
                    <a:pt x="6431" y="11983"/>
                  </a:lnTo>
                  <a:lnTo>
                    <a:pt x="6114" y="11885"/>
                  </a:lnTo>
                  <a:lnTo>
                    <a:pt x="5773" y="11788"/>
                  </a:lnTo>
                  <a:lnTo>
                    <a:pt x="5408" y="11715"/>
                  </a:lnTo>
                  <a:lnTo>
                    <a:pt x="5018" y="11642"/>
                  </a:lnTo>
                  <a:lnTo>
                    <a:pt x="4604" y="11617"/>
                  </a:lnTo>
                  <a:lnTo>
                    <a:pt x="4166" y="11593"/>
                  </a:lnTo>
                  <a:lnTo>
                    <a:pt x="4166" y="11593"/>
                  </a:lnTo>
                  <a:lnTo>
                    <a:pt x="3581" y="11617"/>
                  </a:lnTo>
                  <a:lnTo>
                    <a:pt x="3021" y="11666"/>
                  </a:lnTo>
                  <a:lnTo>
                    <a:pt x="2534" y="11715"/>
                  </a:lnTo>
                  <a:lnTo>
                    <a:pt x="2071" y="11788"/>
                  </a:lnTo>
                  <a:lnTo>
                    <a:pt x="1657" y="11885"/>
                  </a:lnTo>
                  <a:lnTo>
                    <a:pt x="1292" y="11958"/>
                  </a:lnTo>
                  <a:lnTo>
                    <a:pt x="732" y="12129"/>
                  </a:lnTo>
                  <a:lnTo>
                    <a:pt x="732" y="12129"/>
                  </a:lnTo>
                  <a:lnTo>
                    <a:pt x="561" y="12153"/>
                  </a:lnTo>
                  <a:lnTo>
                    <a:pt x="561" y="12153"/>
                  </a:lnTo>
                  <a:lnTo>
                    <a:pt x="391" y="12129"/>
                  </a:lnTo>
                  <a:lnTo>
                    <a:pt x="245" y="12056"/>
                  </a:lnTo>
                  <a:lnTo>
                    <a:pt x="245" y="12056"/>
                  </a:lnTo>
                  <a:lnTo>
                    <a:pt x="147" y="11958"/>
                  </a:lnTo>
                  <a:lnTo>
                    <a:pt x="74" y="11861"/>
                  </a:lnTo>
                  <a:lnTo>
                    <a:pt x="25" y="11739"/>
                  </a:lnTo>
                  <a:lnTo>
                    <a:pt x="1" y="11593"/>
                  </a:lnTo>
                  <a:lnTo>
                    <a:pt x="1" y="1656"/>
                  </a:lnTo>
                  <a:lnTo>
                    <a:pt x="1" y="1656"/>
                  </a:lnTo>
                  <a:lnTo>
                    <a:pt x="25" y="1534"/>
                  </a:lnTo>
                  <a:lnTo>
                    <a:pt x="50" y="1437"/>
                  </a:lnTo>
                  <a:lnTo>
                    <a:pt x="123" y="1315"/>
                  </a:lnTo>
                  <a:lnTo>
                    <a:pt x="196" y="1242"/>
                  </a:lnTo>
                  <a:lnTo>
                    <a:pt x="196" y="1242"/>
                  </a:lnTo>
                  <a:lnTo>
                    <a:pt x="342" y="1120"/>
                  </a:lnTo>
                  <a:lnTo>
                    <a:pt x="512" y="974"/>
                  </a:lnTo>
                  <a:lnTo>
                    <a:pt x="926" y="755"/>
                  </a:lnTo>
                  <a:lnTo>
                    <a:pt x="1389" y="536"/>
                  </a:lnTo>
                  <a:lnTo>
                    <a:pt x="1901" y="341"/>
                  </a:lnTo>
                  <a:lnTo>
                    <a:pt x="2461" y="195"/>
                  </a:lnTo>
                  <a:lnTo>
                    <a:pt x="3021" y="73"/>
                  </a:lnTo>
                  <a:lnTo>
                    <a:pt x="3581" y="24"/>
                  </a:lnTo>
                  <a:lnTo>
                    <a:pt x="4166" y="0"/>
                  </a:lnTo>
                  <a:lnTo>
                    <a:pt x="4166" y="0"/>
                  </a:lnTo>
                  <a:lnTo>
                    <a:pt x="4531" y="0"/>
                  </a:lnTo>
                  <a:lnTo>
                    <a:pt x="4872" y="49"/>
                  </a:lnTo>
                  <a:lnTo>
                    <a:pt x="5213" y="98"/>
                  </a:lnTo>
                  <a:lnTo>
                    <a:pt x="5530" y="171"/>
                  </a:lnTo>
                  <a:lnTo>
                    <a:pt x="5822" y="268"/>
                  </a:lnTo>
                  <a:lnTo>
                    <a:pt x="6114" y="365"/>
                  </a:lnTo>
                  <a:lnTo>
                    <a:pt x="6358" y="487"/>
                  </a:lnTo>
                  <a:lnTo>
                    <a:pt x="6626" y="609"/>
                  </a:lnTo>
                  <a:lnTo>
                    <a:pt x="7064" y="901"/>
                  </a:lnTo>
                  <a:lnTo>
                    <a:pt x="7429" y="1169"/>
                  </a:lnTo>
                  <a:lnTo>
                    <a:pt x="7746" y="1437"/>
                  </a:lnTo>
                  <a:lnTo>
                    <a:pt x="8014" y="1681"/>
                  </a:lnTo>
                  <a:lnTo>
                    <a:pt x="8014" y="1681"/>
                  </a:lnTo>
                  <a:lnTo>
                    <a:pt x="8136" y="1802"/>
                  </a:lnTo>
                  <a:lnTo>
                    <a:pt x="8136" y="1802"/>
                  </a:lnTo>
                  <a:lnTo>
                    <a:pt x="8209" y="1875"/>
                  </a:lnTo>
                  <a:lnTo>
                    <a:pt x="8257" y="1973"/>
                  </a:lnTo>
                  <a:lnTo>
                    <a:pt x="8306" y="2095"/>
                  </a:lnTo>
                  <a:lnTo>
                    <a:pt x="8306" y="2192"/>
                  </a:lnTo>
                  <a:lnTo>
                    <a:pt x="8306" y="2192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62"/>
            <p:cNvSpPr/>
            <p:nvPr/>
          </p:nvSpPr>
          <p:spPr>
            <a:xfrm>
              <a:off x="2141650" y="1001650"/>
              <a:ext cx="207675" cy="331250"/>
            </a:xfrm>
            <a:custGeom>
              <a:avLst/>
              <a:gdLst/>
              <a:ahLst/>
              <a:cxnLst/>
              <a:rect l="l" t="t" r="r" b="b"/>
              <a:pathLst>
                <a:path w="8307" h="13250" fill="none" extrusionOk="0">
                  <a:moveTo>
                    <a:pt x="1" y="2192"/>
                  </a:moveTo>
                  <a:lnTo>
                    <a:pt x="1" y="13249"/>
                  </a:lnTo>
                  <a:lnTo>
                    <a:pt x="1" y="13249"/>
                  </a:lnTo>
                  <a:lnTo>
                    <a:pt x="245" y="13030"/>
                  </a:lnTo>
                  <a:lnTo>
                    <a:pt x="537" y="12762"/>
                  </a:lnTo>
                  <a:lnTo>
                    <a:pt x="902" y="12494"/>
                  </a:lnTo>
                  <a:lnTo>
                    <a:pt x="1121" y="12348"/>
                  </a:lnTo>
                  <a:lnTo>
                    <a:pt x="1341" y="12226"/>
                  </a:lnTo>
                  <a:lnTo>
                    <a:pt x="1608" y="12105"/>
                  </a:lnTo>
                  <a:lnTo>
                    <a:pt x="1876" y="11983"/>
                  </a:lnTo>
                  <a:lnTo>
                    <a:pt x="2193" y="11885"/>
                  </a:lnTo>
                  <a:lnTo>
                    <a:pt x="2534" y="11788"/>
                  </a:lnTo>
                  <a:lnTo>
                    <a:pt x="2899" y="11715"/>
                  </a:lnTo>
                  <a:lnTo>
                    <a:pt x="3289" y="11642"/>
                  </a:lnTo>
                  <a:lnTo>
                    <a:pt x="3703" y="11617"/>
                  </a:lnTo>
                  <a:lnTo>
                    <a:pt x="4141" y="11593"/>
                  </a:lnTo>
                  <a:lnTo>
                    <a:pt x="4141" y="11593"/>
                  </a:lnTo>
                  <a:lnTo>
                    <a:pt x="4726" y="11617"/>
                  </a:lnTo>
                  <a:lnTo>
                    <a:pt x="5286" y="11666"/>
                  </a:lnTo>
                  <a:lnTo>
                    <a:pt x="5773" y="11715"/>
                  </a:lnTo>
                  <a:lnTo>
                    <a:pt x="6236" y="11788"/>
                  </a:lnTo>
                  <a:lnTo>
                    <a:pt x="6650" y="11885"/>
                  </a:lnTo>
                  <a:lnTo>
                    <a:pt x="7015" y="11958"/>
                  </a:lnTo>
                  <a:lnTo>
                    <a:pt x="7575" y="12129"/>
                  </a:lnTo>
                  <a:lnTo>
                    <a:pt x="7575" y="12129"/>
                  </a:lnTo>
                  <a:lnTo>
                    <a:pt x="7746" y="12153"/>
                  </a:lnTo>
                  <a:lnTo>
                    <a:pt x="7746" y="12153"/>
                  </a:lnTo>
                  <a:lnTo>
                    <a:pt x="7916" y="12129"/>
                  </a:lnTo>
                  <a:lnTo>
                    <a:pt x="8062" y="12056"/>
                  </a:lnTo>
                  <a:lnTo>
                    <a:pt x="8062" y="12056"/>
                  </a:lnTo>
                  <a:lnTo>
                    <a:pt x="8160" y="11958"/>
                  </a:lnTo>
                  <a:lnTo>
                    <a:pt x="8233" y="11861"/>
                  </a:lnTo>
                  <a:lnTo>
                    <a:pt x="8282" y="11739"/>
                  </a:lnTo>
                  <a:lnTo>
                    <a:pt x="8306" y="11593"/>
                  </a:lnTo>
                  <a:lnTo>
                    <a:pt x="8306" y="1656"/>
                  </a:lnTo>
                  <a:lnTo>
                    <a:pt x="8306" y="1656"/>
                  </a:lnTo>
                  <a:lnTo>
                    <a:pt x="8282" y="1534"/>
                  </a:lnTo>
                  <a:lnTo>
                    <a:pt x="8257" y="1437"/>
                  </a:lnTo>
                  <a:lnTo>
                    <a:pt x="8184" y="1315"/>
                  </a:lnTo>
                  <a:lnTo>
                    <a:pt x="8111" y="1242"/>
                  </a:lnTo>
                  <a:lnTo>
                    <a:pt x="8111" y="1242"/>
                  </a:lnTo>
                  <a:lnTo>
                    <a:pt x="7965" y="1120"/>
                  </a:lnTo>
                  <a:lnTo>
                    <a:pt x="7795" y="974"/>
                  </a:lnTo>
                  <a:lnTo>
                    <a:pt x="7381" y="755"/>
                  </a:lnTo>
                  <a:lnTo>
                    <a:pt x="6918" y="536"/>
                  </a:lnTo>
                  <a:lnTo>
                    <a:pt x="6406" y="341"/>
                  </a:lnTo>
                  <a:lnTo>
                    <a:pt x="5846" y="195"/>
                  </a:lnTo>
                  <a:lnTo>
                    <a:pt x="5286" y="73"/>
                  </a:lnTo>
                  <a:lnTo>
                    <a:pt x="4726" y="24"/>
                  </a:lnTo>
                  <a:lnTo>
                    <a:pt x="4141" y="0"/>
                  </a:lnTo>
                  <a:lnTo>
                    <a:pt x="4141" y="0"/>
                  </a:lnTo>
                  <a:lnTo>
                    <a:pt x="3776" y="0"/>
                  </a:lnTo>
                  <a:lnTo>
                    <a:pt x="3435" y="49"/>
                  </a:lnTo>
                  <a:lnTo>
                    <a:pt x="3094" y="98"/>
                  </a:lnTo>
                  <a:lnTo>
                    <a:pt x="2777" y="171"/>
                  </a:lnTo>
                  <a:lnTo>
                    <a:pt x="2485" y="268"/>
                  </a:lnTo>
                  <a:lnTo>
                    <a:pt x="2193" y="365"/>
                  </a:lnTo>
                  <a:lnTo>
                    <a:pt x="1949" y="487"/>
                  </a:lnTo>
                  <a:lnTo>
                    <a:pt x="1681" y="609"/>
                  </a:lnTo>
                  <a:lnTo>
                    <a:pt x="1243" y="901"/>
                  </a:lnTo>
                  <a:lnTo>
                    <a:pt x="878" y="1169"/>
                  </a:lnTo>
                  <a:lnTo>
                    <a:pt x="561" y="1437"/>
                  </a:lnTo>
                  <a:lnTo>
                    <a:pt x="293" y="1681"/>
                  </a:lnTo>
                  <a:lnTo>
                    <a:pt x="293" y="1681"/>
                  </a:lnTo>
                  <a:lnTo>
                    <a:pt x="171" y="1802"/>
                  </a:lnTo>
                  <a:lnTo>
                    <a:pt x="171" y="1802"/>
                  </a:lnTo>
                  <a:lnTo>
                    <a:pt x="98" y="1875"/>
                  </a:lnTo>
                  <a:lnTo>
                    <a:pt x="50" y="1973"/>
                  </a:lnTo>
                  <a:lnTo>
                    <a:pt x="1" y="2095"/>
                  </a:lnTo>
                  <a:lnTo>
                    <a:pt x="1" y="2192"/>
                  </a:lnTo>
                  <a:lnTo>
                    <a:pt x="1" y="2192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3" name="Google Shape;773;p62"/>
          <p:cNvSpPr/>
          <p:nvPr/>
        </p:nvSpPr>
        <p:spPr>
          <a:xfrm>
            <a:off x="2042249" y="944598"/>
            <a:ext cx="351077" cy="349039"/>
          </a:xfrm>
          <a:custGeom>
            <a:avLst/>
            <a:gdLst/>
            <a:ahLst/>
            <a:cxnLst/>
            <a:rect l="l" t="t" r="r" b="b"/>
            <a:pathLst>
              <a:path w="16708" h="16611" fill="none" extrusionOk="0">
                <a:moveTo>
                  <a:pt x="414" y="8842"/>
                </a:moveTo>
                <a:lnTo>
                  <a:pt x="8403" y="1048"/>
                </a:lnTo>
                <a:lnTo>
                  <a:pt x="8403" y="1048"/>
                </a:lnTo>
                <a:lnTo>
                  <a:pt x="8500" y="951"/>
                </a:lnTo>
                <a:lnTo>
                  <a:pt x="8597" y="829"/>
                </a:lnTo>
                <a:lnTo>
                  <a:pt x="8865" y="658"/>
                </a:lnTo>
                <a:lnTo>
                  <a:pt x="9158" y="488"/>
                </a:lnTo>
                <a:lnTo>
                  <a:pt x="9450" y="317"/>
                </a:lnTo>
                <a:lnTo>
                  <a:pt x="9450" y="317"/>
                </a:lnTo>
                <a:lnTo>
                  <a:pt x="9839" y="171"/>
                </a:lnTo>
                <a:lnTo>
                  <a:pt x="10180" y="74"/>
                </a:lnTo>
                <a:lnTo>
                  <a:pt x="10497" y="25"/>
                </a:lnTo>
                <a:lnTo>
                  <a:pt x="10814" y="1"/>
                </a:lnTo>
                <a:lnTo>
                  <a:pt x="15344" y="1"/>
                </a:lnTo>
                <a:lnTo>
                  <a:pt x="15344" y="1"/>
                </a:lnTo>
                <a:lnTo>
                  <a:pt x="15465" y="1"/>
                </a:lnTo>
                <a:lnTo>
                  <a:pt x="15587" y="49"/>
                </a:lnTo>
                <a:lnTo>
                  <a:pt x="15855" y="122"/>
                </a:lnTo>
                <a:lnTo>
                  <a:pt x="16099" y="269"/>
                </a:lnTo>
                <a:lnTo>
                  <a:pt x="16294" y="415"/>
                </a:lnTo>
                <a:lnTo>
                  <a:pt x="16294" y="415"/>
                </a:lnTo>
                <a:lnTo>
                  <a:pt x="16391" y="537"/>
                </a:lnTo>
                <a:lnTo>
                  <a:pt x="16488" y="658"/>
                </a:lnTo>
                <a:lnTo>
                  <a:pt x="16561" y="780"/>
                </a:lnTo>
                <a:lnTo>
                  <a:pt x="16610" y="902"/>
                </a:lnTo>
                <a:lnTo>
                  <a:pt x="16659" y="1048"/>
                </a:lnTo>
                <a:lnTo>
                  <a:pt x="16683" y="1170"/>
                </a:lnTo>
                <a:lnTo>
                  <a:pt x="16708" y="1486"/>
                </a:lnTo>
                <a:lnTo>
                  <a:pt x="16708" y="5992"/>
                </a:lnTo>
                <a:lnTo>
                  <a:pt x="16708" y="5992"/>
                </a:lnTo>
                <a:lnTo>
                  <a:pt x="16683" y="6309"/>
                </a:lnTo>
                <a:lnTo>
                  <a:pt x="16635" y="6625"/>
                </a:lnTo>
                <a:lnTo>
                  <a:pt x="16537" y="6942"/>
                </a:lnTo>
                <a:lnTo>
                  <a:pt x="16391" y="7258"/>
                </a:lnTo>
                <a:lnTo>
                  <a:pt x="16391" y="7258"/>
                </a:lnTo>
                <a:lnTo>
                  <a:pt x="16342" y="7453"/>
                </a:lnTo>
                <a:lnTo>
                  <a:pt x="16294" y="7624"/>
                </a:lnTo>
                <a:lnTo>
                  <a:pt x="16196" y="7770"/>
                </a:lnTo>
                <a:lnTo>
                  <a:pt x="16123" y="7916"/>
                </a:lnTo>
                <a:lnTo>
                  <a:pt x="15928" y="8160"/>
                </a:lnTo>
                <a:lnTo>
                  <a:pt x="15758" y="8403"/>
                </a:lnTo>
                <a:lnTo>
                  <a:pt x="7891" y="16197"/>
                </a:lnTo>
                <a:lnTo>
                  <a:pt x="7891" y="16197"/>
                </a:lnTo>
                <a:lnTo>
                  <a:pt x="7794" y="16294"/>
                </a:lnTo>
                <a:lnTo>
                  <a:pt x="7696" y="16392"/>
                </a:lnTo>
                <a:lnTo>
                  <a:pt x="7574" y="16465"/>
                </a:lnTo>
                <a:lnTo>
                  <a:pt x="7453" y="16513"/>
                </a:lnTo>
                <a:lnTo>
                  <a:pt x="7185" y="16586"/>
                </a:lnTo>
                <a:lnTo>
                  <a:pt x="6941" y="16611"/>
                </a:lnTo>
                <a:lnTo>
                  <a:pt x="6941" y="16611"/>
                </a:lnTo>
                <a:lnTo>
                  <a:pt x="6649" y="16586"/>
                </a:lnTo>
                <a:lnTo>
                  <a:pt x="6503" y="16562"/>
                </a:lnTo>
                <a:lnTo>
                  <a:pt x="6381" y="16513"/>
                </a:lnTo>
                <a:lnTo>
                  <a:pt x="6235" y="16465"/>
                </a:lnTo>
                <a:lnTo>
                  <a:pt x="6113" y="16392"/>
                </a:lnTo>
                <a:lnTo>
                  <a:pt x="5991" y="16294"/>
                </a:lnTo>
                <a:lnTo>
                  <a:pt x="5894" y="16197"/>
                </a:lnTo>
                <a:lnTo>
                  <a:pt x="414" y="10839"/>
                </a:lnTo>
                <a:lnTo>
                  <a:pt x="414" y="10839"/>
                </a:lnTo>
                <a:lnTo>
                  <a:pt x="268" y="10595"/>
                </a:lnTo>
                <a:lnTo>
                  <a:pt x="122" y="10352"/>
                </a:lnTo>
                <a:lnTo>
                  <a:pt x="24" y="10108"/>
                </a:lnTo>
                <a:lnTo>
                  <a:pt x="0" y="10011"/>
                </a:lnTo>
                <a:lnTo>
                  <a:pt x="0" y="9889"/>
                </a:lnTo>
                <a:lnTo>
                  <a:pt x="0" y="9889"/>
                </a:lnTo>
                <a:lnTo>
                  <a:pt x="0" y="9718"/>
                </a:lnTo>
                <a:lnTo>
                  <a:pt x="24" y="9597"/>
                </a:lnTo>
                <a:lnTo>
                  <a:pt x="122" y="9329"/>
                </a:lnTo>
                <a:lnTo>
                  <a:pt x="268" y="9061"/>
                </a:lnTo>
                <a:lnTo>
                  <a:pt x="414" y="8842"/>
                </a:lnTo>
                <a:lnTo>
                  <a:pt x="414" y="8842"/>
                </a:lnTo>
                <a:close/>
                <a:moveTo>
                  <a:pt x="12519" y="4190"/>
                </a:moveTo>
                <a:lnTo>
                  <a:pt x="12519" y="4190"/>
                </a:lnTo>
                <a:lnTo>
                  <a:pt x="12689" y="4336"/>
                </a:lnTo>
                <a:lnTo>
                  <a:pt x="12859" y="4433"/>
                </a:lnTo>
                <a:lnTo>
                  <a:pt x="13030" y="4482"/>
                </a:lnTo>
                <a:lnTo>
                  <a:pt x="13249" y="4482"/>
                </a:lnTo>
                <a:lnTo>
                  <a:pt x="13249" y="4482"/>
                </a:lnTo>
                <a:lnTo>
                  <a:pt x="13444" y="4482"/>
                </a:lnTo>
                <a:lnTo>
                  <a:pt x="13615" y="4433"/>
                </a:lnTo>
                <a:lnTo>
                  <a:pt x="13761" y="4336"/>
                </a:lnTo>
                <a:lnTo>
                  <a:pt x="13882" y="4190"/>
                </a:lnTo>
                <a:lnTo>
                  <a:pt x="13882" y="4190"/>
                </a:lnTo>
                <a:lnTo>
                  <a:pt x="14029" y="4044"/>
                </a:lnTo>
                <a:lnTo>
                  <a:pt x="14102" y="3873"/>
                </a:lnTo>
                <a:lnTo>
                  <a:pt x="14150" y="3727"/>
                </a:lnTo>
                <a:lnTo>
                  <a:pt x="14175" y="3557"/>
                </a:lnTo>
                <a:lnTo>
                  <a:pt x="14175" y="3557"/>
                </a:lnTo>
                <a:lnTo>
                  <a:pt x="14150" y="3362"/>
                </a:lnTo>
                <a:lnTo>
                  <a:pt x="14102" y="3167"/>
                </a:lnTo>
                <a:lnTo>
                  <a:pt x="14029" y="2996"/>
                </a:lnTo>
                <a:lnTo>
                  <a:pt x="13882" y="2850"/>
                </a:lnTo>
                <a:lnTo>
                  <a:pt x="13882" y="2850"/>
                </a:lnTo>
                <a:lnTo>
                  <a:pt x="13761" y="2728"/>
                </a:lnTo>
                <a:lnTo>
                  <a:pt x="13615" y="2655"/>
                </a:lnTo>
                <a:lnTo>
                  <a:pt x="13444" y="2582"/>
                </a:lnTo>
                <a:lnTo>
                  <a:pt x="13249" y="2558"/>
                </a:lnTo>
                <a:lnTo>
                  <a:pt x="13249" y="2558"/>
                </a:lnTo>
                <a:lnTo>
                  <a:pt x="13030" y="2582"/>
                </a:lnTo>
                <a:lnTo>
                  <a:pt x="12859" y="2655"/>
                </a:lnTo>
                <a:lnTo>
                  <a:pt x="12689" y="2728"/>
                </a:lnTo>
                <a:lnTo>
                  <a:pt x="12519" y="2850"/>
                </a:lnTo>
                <a:lnTo>
                  <a:pt x="12519" y="2850"/>
                </a:lnTo>
                <a:lnTo>
                  <a:pt x="12445" y="2996"/>
                </a:lnTo>
                <a:lnTo>
                  <a:pt x="12372" y="3167"/>
                </a:lnTo>
                <a:lnTo>
                  <a:pt x="12324" y="3362"/>
                </a:lnTo>
                <a:lnTo>
                  <a:pt x="12324" y="3557"/>
                </a:lnTo>
                <a:lnTo>
                  <a:pt x="12324" y="3557"/>
                </a:lnTo>
                <a:lnTo>
                  <a:pt x="12324" y="3727"/>
                </a:lnTo>
                <a:lnTo>
                  <a:pt x="12372" y="3873"/>
                </a:lnTo>
                <a:lnTo>
                  <a:pt x="12445" y="4044"/>
                </a:lnTo>
                <a:lnTo>
                  <a:pt x="12519" y="4190"/>
                </a:lnTo>
                <a:lnTo>
                  <a:pt x="12519" y="4190"/>
                </a:lnTo>
                <a:close/>
              </a:path>
            </a:pathLst>
          </a:custGeom>
          <a:noFill/>
          <a:ln w="1217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4" name="Google Shape;774;p62"/>
          <p:cNvSpPr/>
          <p:nvPr/>
        </p:nvSpPr>
        <p:spPr>
          <a:xfrm>
            <a:off x="2607759" y="961997"/>
            <a:ext cx="350068" cy="314242"/>
          </a:xfrm>
          <a:custGeom>
            <a:avLst/>
            <a:gdLst/>
            <a:ahLst/>
            <a:cxnLst/>
            <a:rect l="l" t="t" r="r" b="b"/>
            <a:pathLst>
              <a:path w="16660" h="14955" fill="none" extrusionOk="0">
                <a:moveTo>
                  <a:pt x="12373" y="1"/>
                </a:moveTo>
                <a:lnTo>
                  <a:pt x="12373" y="1"/>
                </a:lnTo>
                <a:lnTo>
                  <a:pt x="12032" y="1"/>
                </a:lnTo>
                <a:lnTo>
                  <a:pt x="11691" y="49"/>
                </a:lnTo>
                <a:lnTo>
                  <a:pt x="11350" y="123"/>
                </a:lnTo>
                <a:lnTo>
                  <a:pt x="11033" y="196"/>
                </a:lnTo>
                <a:lnTo>
                  <a:pt x="10716" y="317"/>
                </a:lnTo>
                <a:lnTo>
                  <a:pt x="10424" y="464"/>
                </a:lnTo>
                <a:lnTo>
                  <a:pt x="10132" y="610"/>
                </a:lnTo>
                <a:lnTo>
                  <a:pt x="9864" y="804"/>
                </a:lnTo>
                <a:lnTo>
                  <a:pt x="9620" y="999"/>
                </a:lnTo>
                <a:lnTo>
                  <a:pt x="9377" y="1219"/>
                </a:lnTo>
                <a:lnTo>
                  <a:pt x="9158" y="1462"/>
                </a:lnTo>
                <a:lnTo>
                  <a:pt x="8939" y="1706"/>
                </a:lnTo>
                <a:lnTo>
                  <a:pt x="8768" y="1974"/>
                </a:lnTo>
                <a:lnTo>
                  <a:pt x="8598" y="2266"/>
                </a:lnTo>
                <a:lnTo>
                  <a:pt x="8451" y="2558"/>
                </a:lnTo>
                <a:lnTo>
                  <a:pt x="8330" y="2850"/>
                </a:lnTo>
                <a:lnTo>
                  <a:pt x="8330" y="2850"/>
                </a:lnTo>
                <a:lnTo>
                  <a:pt x="8208" y="2558"/>
                </a:lnTo>
                <a:lnTo>
                  <a:pt x="8062" y="2266"/>
                </a:lnTo>
                <a:lnTo>
                  <a:pt x="7891" y="1974"/>
                </a:lnTo>
                <a:lnTo>
                  <a:pt x="7721" y="1706"/>
                </a:lnTo>
                <a:lnTo>
                  <a:pt x="7502" y="1462"/>
                </a:lnTo>
                <a:lnTo>
                  <a:pt x="7282" y="1219"/>
                </a:lnTo>
                <a:lnTo>
                  <a:pt x="7039" y="999"/>
                </a:lnTo>
                <a:lnTo>
                  <a:pt x="6795" y="804"/>
                </a:lnTo>
                <a:lnTo>
                  <a:pt x="6527" y="610"/>
                </a:lnTo>
                <a:lnTo>
                  <a:pt x="6235" y="464"/>
                </a:lnTo>
                <a:lnTo>
                  <a:pt x="5943" y="317"/>
                </a:lnTo>
                <a:lnTo>
                  <a:pt x="5626" y="196"/>
                </a:lnTo>
                <a:lnTo>
                  <a:pt x="5310" y="123"/>
                </a:lnTo>
                <a:lnTo>
                  <a:pt x="4969" y="49"/>
                </a:lnTo>
                <a:lnTo>
                  <a:pt x="4628" y="1"/>
                </a:lnTo>
                <a:lnTo>
                  <a:pt x="4287" y="1"/>
                </a:lnTo>
                <a:lnTo>
                  <a:pt x="4287" y="1"/>
                </a:lnTo>
                <a:lnTo>
                  <a:pt x="3848" y="25"/>
                </a:lnTo>
                <a:lnTo>
                  <a:pt x="3434" y="74"/>
                </a:lnTo>
                <a:lnTo>
                  <a:pt x="3020" y="196"/>
                </a:lnTo>
                <a:lnTo>
                  <a:pt x="2606" y="342"/>
                </a:lnTo>
                <a:lnTo>
                  <a:pt x="2241" y="512"/>
                </a:lnTo>
                <a:lnTo>
                  <a:pt x="1900" y="731"/>
                </a:lnTo>
                <a:lnTo>
                  <a:pt x="1559" y="975"/>
                </a:lnTo>
                <a:lnTo>
                  <a:pt x="1267" y="1243"/>
                </a:lnTo>
                <a:lnTo>
                  <a:pt x="974" y="1560"/>
                </a:lnTo>
                <a:lnTo>
                  <a:pt x="731" y="1876"/>
                </a:lnTo>
                <a:lnTo>
                  <a:pt x="512" y="2241"/>
                </a:lnTo>
                <a:lnTo>
                  <a:pt x="341" y="2607"/>
                </a:lnTo>
                <a:lnTo>
                  <a:pt x="195" y="2996"/>
                </a:lnTo>
                <a:lnTo>
                  <a:pt x="98" y="3410"/>
                </a:lnTo>
                <a:lnTo>
                  <a:pt x="25" y="3849"/>
                </a:lnTo>
                <a:lnTo>
                  <a:pt x="0" y="4287"/>
                </a:lnTo>
                <a:lnTo>
                  <a:pt x="0" y="4287"/>
                </a:lnTo>
                <a:lnTo>
                  <a:pt x="0" y="4580"/>
                </a:lnTo>
                <a:lnTo>
                  <a:pt x="25" y="4872"/>
                </a:lnTo>
                <a:lnTo>
                  <a:pt x="122" y="5432"/>
                </a:lnTo>
                <a:lnTo>
                  <a:pt x="244" y="5992"/>
                </a:lnTo>
                <a:lnTo>
                  <a:pt x="439" y="6528"/>
                </a:lnTo>
                <a:lnTo>
                  <a:pt x="658" y="7039"/>
                </a:lnTo>
                <a:lnTo>
                  <a:pt x="926" y="7526"/>
                </a:lnTo>
                <a:lnTo>
                  <a:pt x="1194" y="7989"/>
                </a:lnTo>
                <a:lnTo>
                  <a:pt x="1510" y="8452"/>
                </a:lnTo>
                <a:lnTo>
                  <a:pt x="1851" y="8890"/>
                </a:lnTo>
                <a:lnTo>
                  <a:pt x="2192" y="9304"/>
                </a:lnTo>
                <a:lnTo>
                  <a:pt x="2558" y="9718"/>
                </a:lnTo>
                <a:lnTo>
                  <a:pt x="2923" y="10108"/>
                </a:lnTo>
                <a:lnTo>
                  <a:pt x="3629" y="10839"/>
                </a:lnTo>
                <a:lnTo>
                  <a:pt x="4287" y="11496"/>
                </a:lnTo>
                <a:lnTo>
                  <a:pt x="4287" y="11496"/>
                </a:lnTo>
                <a:lnTo>
                  <a:pt x="4847" y="12032"/>
                </a:lnTo>
                <a:lnTo>
                  <a:pt x="5480" y="12592"/>
                </a:lnTo>
                <a:lnTo>
                  <a:pt x="6820" y="13737"/>
                </a:lnTo>
                <a:lnTo>
                  <a:pt x="7891" y="14614"/>
                </a:lnTo>
                <a:lnTo>
                  <a:pt x="8330" y="14955"/>
                </a:lnTo>
                <a:lnTo>
                  <a:pt x="8330" y="14955"/>
                </a:lnTo>
                <a:lnTo>
                  <a:pt x="8768" y="14614"/>
                </a:lnTo>
                <a:lnTo>
                  <a:pt x="9815" y="13761"/>
                </a:lnTo>
                <a:lnTo>
                  <a:pt x="11155" y="12617"/>
                </a:lnTo>
                <a:lnTo>
                  <a:pt x="11788" y="12056"/>
                </a:lnTo>
                <a:lnTo>
                  <a:pt x="12373" y="11496"/>
                </a:lnTo>
                <a:lnTo>
                  <a:pt x="12373" y="11496"/>
                </a:lnTo>
                <a:lnTo>
                  <a:pt x="13030" y="10839"/>
                </a:lnTo>
                <a:lnTo>
                  <a:pt x="13736" y="10108"/>
                </a:lnTo>
                <a:lnTo>
                  <a:pt x="14102" y="9718"/>
                </a:lnTo>
                <a:lnTo>
                  <a:pt x="14467" y="9304"/>
                </a:lnTo>
                <a:lnTo>
                  <a:pt x="14808" y="8890"/>
                </a:lnTo>
                <a:lnTo>
                  <a:pt x="15149" y="8452"/>
                </a:lnTo>
                <a:lnTo>
                  <a:pt x="15466" y="7989"/>
                </a:lnTo>
                <a:lnTo>
                  <a:pt x="15734" y="7526"/>
                </a:lnTo>
                <a:lnTo>
                  <a:pt x="16001" y="7039"/>
                </a:lnTo>
                <a:lnTo>
                  <a:pt x="16221" y="6528"/>
                </a:lnTo>
                <a:lnTo>
                  <a:pt x="16416" y="5992"/>
                </a:lnTo>
                <a:lnTo>
                  <a:pt x="16537" y="5432"/>
                </a:lnTo>
                <a:lnTo>
                  <a:pt x="16635" y="4872"/>
                </a:lnTo>
                <a:lnTo>
                  <a:pt x="16659" y="4580"/>
                </a:lnTo>
                <a:lnTo>
                  <a:pt x="16659" y="4287"/>
                </a:lnTo>
                <a:lnTo>
                  <a:pt x="16659" y="4287"/>
                </a:lnTo>
                <a:lnTo>
                  <a:pt x="16635" y="3849"/>
                </a:lnTo>
                <a:lnTo>
                  <a:pt x="16562" y="3410"/>
                </a:lnTo>
                <a:lnTo>
                  <a:pt x="16464" y="2996"/>
                </a:lnTo>
                <a:lnTo>
                  <a:pt x="16318" y="2607"/>
                </a:lnTo>
                <a:lnTo>
                  <a:pt x="16148" y="2241"/>
                </a:lnTo>
                <a:lnTo>
                  <a:pt x="15928" y="1876"/>
                </a:lnTo>
                <a:lnTo>
                  <a:pt x="15685" y="1560"/>
                </a:lnTo>
                <a:lnTo>
                  <a:pt x="15393" y="1243"/>
                </a:lnTo>
                <a:lnTo>
                  <a:pt x="15100" y="975"/>
                </a:lnTo>
                <a:lnTo>
                  <a:pt x="14759" y="731"/>
                </a:lnTo>
                <a:lnTo>
                  <a:pt x="14418" y="512"/>
                </a:lnTo>
                <a:lnTo>
                  <a:pt x="14053" y="342"/>
                </a:lnTo>
                <a:lnTo>
                  <a:pt x="13639" y="196"/>
                </a:lnTo>
                <a:lnTo>
                  <a:pt x="13225" y="74"/>
                </a:lnTo>
                <a:lnTo>
                  <a:pt x="12811" y="25"/>
                </a:lnTo>
                <a:lnTo>
                  <a:pt x="12373" y="1"/>
                </a:lnTo>
                <a:lnTo>
                  <a:pt x="12373" y="1"/>
                </a:lnTo>
                <a:close/>
              </a:path>
            </a:pathLst>
          </a:custGeom>
          <a:noFill/>
          <a:ln w="1217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5" name="Google Shape;775;p62"/>
          <p:cNvSpPr/>
          <p:nvPr/>
        </p:nvSpPr>
        <p:spPr>
          <a:xfrm>
            <a:off x="3177871" y="964561"/>
            <a:ext cx="339835" cy="309115"/>
          </a:xfrm>
          <a:custGeom>
            <a:avLst/>
            <a:gdLst/>
            <a:ahLst/>
            <a:cxnLst/>
            <a:rect l="l" t="t" r="r" b="b"/>
            <a:pathLst>
              <a:path w="16173" h="14711" fill="none" extrusionOk="0">
                <a:moveTo>
                  <a:pt x="8087" y="1"/>
                </a:moveTo>
                <a:lnTo>
                  <a:pt x="8087" y="1"/>
                </a:lnTo>
                <a:lnTo>
                  <a:pt x="7672" y="1"/>
                </a:lnTo>
                <a:lnTo>
                  <a:pt x="7258" y="25"/>
                </a:lnTo>
                <a:lnTo>
                  <a:pt x="6844" y="74"/>
                </a:lnTo>
                <a:lnTo>
                  <a:pt x="6455" y="122"/>
                </a:lnTo>
                <a:lnTo>
                  <a:pt x="6065" y="195"/>
                </a:lnTo>
                <a:lnTo>
                  <a:pt x="5675" y="293"/>
                </a:lnTo>
                <a:lnTo>
                  <a:pt x="5310" y="415"/>
                </a:lnTo>
                <a:lnTo>
                  <a:pt x="4945" y="536"/>
                </a:lnTo>
                <a:lnTo>
                  <a:pt x="4579" y="658"/>
                </a:lnTo>
                <a:lnTo>
                  <a:pt x="4238" y="829"/>
                </a:lnTo>
                <a:lnTo>
                  <a:pt x="3897" y="975"/>
                </a:lnTo>
                <a:lnTo>
                  <a:pt x="3557" y="1170"/>
                </a:lnTo>
                <a:lnTo>
                  <a:pt x="3240" y="1364"/>
                </a:lnTo>
                <a:lnTo>
                  <a:pt x="2948" y="1559"/>
                </a:lnTo>
                <a:lnTo>
                  <a:pt x="2655" y="1778"/>
                </a:lnTo>
                <a:lnTo>
                  <a:pt x="2363" y="1998"/>
                </a:lnTo>
                <a:lnTo>
                  <a:pt x="2095" y="2241"/>
                </a:lnTo>
                <a:lnTo>
                  <a:pt x="1852" y="2485"/>
                </a:lnTo>
                <a:lnTo>
                  <a:pt x="1608" y="2753"/>
                </a:lnTo>
                <a:lnTo>
                  <a:pt x="1389" y="3021"/>
                </a:lnTo>
                <a:lnTo>
                  <a:pt x="1170" y="3288"/>
                </a:lnTo>
                <a:lnTo>
                  <a:pt x="975" y="3581"/>
                </a:lnTo>
                <a:lnTo>
                  <a:pt x="804" y="3873"/>
                </a:lnTo>
                <a:lnTo>
                  <a:pt x="634" y="4190"/>
                </a:lnTo>
                <a:lnTo>
                  <a:pt x="488" y="4506"/>
                </a:lnTo>
                <a:lnTo>
                  <a:pt x="366" y="4823"/>
                </a:lnTo>
                <a:lnTo>
                  <a:pt x="244" y="5139"/>
                </a:lnTo>
                <a:lnTo>
                  <a:pt x="171" y="5480"/>
                </a:lnTo>
                <a:lnTo>
                  <a:pt x="98" y="5821"/>
                </a:lnTo>
                <a:lnTo>
                  <a:pt x="49" y="6162"/>
                </a:lnTo>
                <a:lnTo>
                  <a:pt x="1" y="6503"/>
                </a:lnTo>
                <a:lnTo>
                  <a:pt x="1" y="6869"/>
                </a:lnTo>
                <a:lnTo>
                  <a:pt x="1" y="6869"/>
                </a:lnTo>
                <a:lnTo>
                  <a:pt x="1" y="7234"/>
                </a:lnTo>
                <a:lnTo>
                  <a:pt x="49" y="7624"/>
                </a:lnTo>
                <a:lnTo>
                  <a:pt x="98" y="7989"/>
                </a:lnTo>
                <a:lnTo>
                  <a:pt x="196" y="8330"/>
                </a:lnTo>
                <a:lnTo>
                  <a:pt x="293" y="8695"/>
                </a:lnTo>
                <a:lnTo>
                  <a:pt x="415" y="9036"/>
                </a:lnTo>
                <a:lnTo>
                  <a:pt x="561" y="9377"/>
                </a:lnTo>
                <a:lnTo>
                  <a:pt x="731" y="9718"/>
                </a:lnTo>
                <a:lnTo>
                  <a:pt x="902" y="10035"/>
                </a:lnTo>
                <a:lnTo>
                  <a:pt x="1097" y="10327"/>
                </a:lnTo>
                <a:lnTo>
                  <a:pt x="1340" y="10644"/>
                </a:lnTo>
                <a:lnTo>
                  <a:pt x="1559" y="10936"/>
                </a:lnTo>
                <a:lnTo>
                  <a:pt x="1827" y="11204"/>
                </a:lnTo>
                <a:lnTo>
                  <a:pt x="2095" y="11472"/>
                </a:lnTo>
                <a:lnTo>
                  <a:pt x="2387" y="11740"/>
                </a:lnTo>
                <a:lnTo>
                  <a:pt x="2680" y="11983"/>
                </a:lnTo>
                <a:lnTo>
                  <a:pt x="2680" y="11983"/>
                </a:lnTo>
                <a:lnTo>
                  <a:pt x="2485" y="12349"/>
                </a:lnTo>
                <a:lnTo>
                  <a:pt x="2266" y="12714"/>
                </a:lnTo>
                <a:lnTo>
                  <a:pt x="2022" y="13104"/>
                </a:lnTo>
                <a:lnTo>
                  <a:pt x="1706" y="13469"/>
                </a:lnTo>
                <a:lnTo>
                  <a:pt x="1365" y="13834"/>
                </a:lnTo>
                <a:lnTo>
                  <a:pt x="1170" y="14005"/>
                </a:lnTo>
                <a:lnTo>
                  <a:pt x="951" y="14151"/>
                </a:lnTo>
                <a:lnTo>
                  <a:pt x="731" y="14297"/>
                </a:lnTo>
                <a:lnTo>
                  <a:pt x="512" y="14443"/>
                </a:lnTo>
                <a:lnTo>
                  <a:pt x="269" y="14540"/>
                </a:lnTo>
                <a:lnTo>
                  <a:pt x="1" y="14662"/>
                </a:lnTo>
                <a:lnTo>
                  <a:pt x="1" y="14662"/>
                </a:lnTo>
                <a:lnTo>
                  <a:pt x="122" y="14662"/>
                </a:lnTo>
                <a:lnTo>
                  <a:pt x="488" y="14711"/>
                </a:lnTo>
                <a:lnTo>
                  <a:pt x="1024" y="14711"/>
                </a:lnTo>
                <a:lnTo>
                  <a:pt x="1365" y="14711"/>
                </a:lnTo>
                <a:lnTo>
                  <a:pt x="1706" y="14687"/>
                </a:lnTo>
                <a:lnTo>
                  <a:pt x="2095" y="14614"/>
                </a:lnTo>
                <a:lnTo>
                  <a:pt x="2485" y="14540"/>
                </a:lnTo>
                <a:lnTo>
                  <a:pt x="2899" y="14419"/>
                </a:lnTo>
                <a:lnTo>
                  <a:pt x="3313" y="14273"/>
                </a:lnTo>
                <a:lnTo>
                  <a:pt x="3751" y="14078"/>
                </a:lnTo>
                <a:lnTo>
                  <a:pt x="4165" y="13834"/>
                </a:lnTo>
                <a:lnTo>
                  <a:pt x="4579" y="13566"/>
                </a:lnTo>
                <a:lnTo>
                  <a:pt x="4969" y="13201"/>
                </a:lnTo>
                <a:lnTo>
                  <a:pt x="4969" y="13201"/>
                </a:lnTo>
                <a:lnTo>
                  <a:pt x="5334" y="13323"/>
                </a:lnTo>
                <a:lnTo>
                  <a:pt x="5700" y="13444"/>
                </a:lnTo>
                <a:lnTo>
                  <a:pt x="6089" y="13518"/>
                </a:lnTo>
                <a:lnTo>
                  <a:pt x="6479" y="13591"/>
                </a:lnTo>
                <a:lnTo>
                  <a:pt x="6869" y="13664"/>
                </a:lnTo>
                <a:lnTo>
                  <a:pt x="7258" y="13712"/>
                </a:lnTo>
                <a:lnTo>
                  <a:pt x="7672" y="13737"/>
                </a:lnTo>
                <a:lnTo>
                  <a:pt x="8087" y="13737"/>
                </a:lnTo>
                <a:lnTo>
                  <a:pt x="8087" y="13737"/>
                </a:lnTo>
                <a:lnTo>
                  <a:pt x="8501" y="13737"/>
                </a:lnTo>
                <a:lnTo>
                  <a:pt x="8915" y="13712"/>
                </a:lnTo>
                <a:lnTo>
                  <a:pt x="9329" y="13664"/>
                </a:lnTo>
                <a:lnTo>
                  <a:pt x="9718" y="13591"/>
                </a:lnTo>
                <a:lnTo>
                  <a:pt x="10108" y="13518"/>
                </a:lnTo>
                <a:lnTo>
                  <a:pt x="10498" y="13420"/>
                </a:lnTo>
                <a:lnTo>
                  <a:pt x="10863" y="13323"/>
                </a:lnTo>
                <a:lnTo>
                  <a:pt x="11228" y="13201"/>
                </a:lnTo>
                <a:lnTo>
                  <a:pt x="11594" y="13055"/>
                </a:lnTo>
                <a:lnTo>
                  <a:pt x="11935" y="12909"/>
                </a:lnTo>
                <a:lnTo>
                  <a:pt x="12276" y="12738"/>
                </a:lnTo>
                <a:lnTo>
                  <a:pt x="12617" y="12568"/>
                </a:lnTo>
                <a:lnTo>
                  <a:pt x="12933" y="12373"/>
                </a:lnTo>
                <a:lnTo>
                  <a:pt x="13225" y="12178"/>
                </a:lnTo>
                <a:lnTo>
                  <a:pt x="13518" y="11959"/>
                </a:lnTo>
                <a:lnTo>
                  <a:pt x="13810" y="11715"/>
                </a:lnTo>
                <a:lnTo>
                  <a:pt x="14078" y="11496"/>
                </a:lnTo>
                <a:lnTo>
                  <a:pt x="14321" y="11228"/>
                </a:lnTo>
                <a:lnTo>
                  <a:pt x="14565" y="10985"/>
                </a:lnTo>
                <a:lnTo>
                  <a:pt x="14784" y="10717"/>
                </a:lnTo>
                <a:lnTo>
                  <a:pt x="15003" y="10424"/>
                </a:lnTo>
                <a:lnTo>
                  <a:pt x="15198" y="10132"/>
                </a:lnTo>
                <a:lnTo>
                  <a:pt x="15369" y="9840"/>
                </a:lnTo>
                <a:lnTo>
                  <a:pt x="15539" y="9548"/>
                </a:lnTo>
                <a:lnTo>
                  <a:pt x="15685" y="9231"/>
                </a:lnTo>
                <a:lnTo>
                  <a:pt x="15807" y="8914"/>
                </a:lnTo>
                <a:lnTo>
                  <a:pt x="15929" y="8574"/>
                </a:lnTo>
                <a:lnTo>
                  <a:pt x="16002" y="8257"/>
                </a:lnTo>
                <a:lnTo>
                  <a:pt x="16075" y="7916"/>
                </a:lnTo>
                <a:lnTo>
                  <a:pt x="16124" y="7575"/>
                </a:lnTo>
                <a:lnTo>
                  <a:pt x="16172" y="7210"/>
                </a:lnTo>
                <a:lnTo>
                  <a:pt x="16172" y="6869"/>
                </a:lnTo>
                <a:lnTo>
                  <a:pt x="16172" y="6869"/>
                </a:lnTo>
                <a:lnTo>
                  <a:pt x="16172" y="6503"/>
                </a:lnTo>
                <a:lnTo>
                  <a:pt x="16124" y="6162"/>
                </a:lnTo>
                <a:lnTo>
                  <a:pt x="16075" y="5821"/>
                </a:lnTo>
                <a:lnTo>
                  <a:pt x="16002" y="5480"/>
                </a:lnTo>
                <a:lnTo>
                  <a:pt x="15929" y="5139"/>
                </a:lnTo>
                <a:lnTo>
                  <a:pt x="15807" y="4823"/>
                </a:lnTo>
                <a:lnTo>
                  <a:pt x="15685" y="4506"/>
                </a:lnTo>
                <a:lnTo>
                  <a:pt x="15539" y="4190"/>
                </a:lnTo>
                <a:lnTo>
                  <a:pt x="15369" y="3873"/>
                </a:lnTo>
                <a:lnTo>
                  <a:pt x="15198" y="3581"/>
                </a:lnTo>
                <a:lnTo>
                  <a:pt x="15003" y="3288"/>
                </a:lnTo>
                <a:lnTo>
                  <a:pt x="14784" y="3021"/>
                </a:lnTo>
                <a:lnTo>
                  <a:pt x="14565" y="2753"/>
                </a:lnTo>
                <a:lnTo>
                  <a:pt x="14321" y="2485"/>
                </a:lnTo>
                <a:lnTo>
                  <a:pt x="14078" y="2241"/>
                </a:lnTo>
                <a:lnTo>
                  <a:pt x="13810" y="1998"/>
                </a:lnTo>
                <a:lnTo>
                  <a:pt x="13518" y="1778"/>
                </a:lnTo>
                <a:lnTo>
                  <a:pt x="13225" y="1559"/>
                </a:lnTo>
                <a:lnTo>
                  <a:pt x="12933" y="1364"/>
                </a:lnTo>
                <a:lnTo>
                  <a:pt x="12617" y="1170"/>
                </a:lnTo>
                <a:lnTo>
                  <a:pt x="12276" y="975"/>
                </a:lnTo>
                <a:lnTo>
                  <a:pt x="11935" y="829"/>
                </a:lnTo>
                <a:lnTo>
                  <a:pt x="11594" y="658"/>
                </a:lnTo>
                <a:lnTo>
                  <a:pt x="11228" y="536"/>
                </a:lnTo>
                <a:lnTo>
                  <a:pt x="10863" y="415"/>
                </a:lnTo>
                <a:lnTo>
                  <a:pt x="10498" y="293"/>
                </a:lnTo>
                <a:lnTo>
                  <a:pt x="10108" y="195"/>
                </a:lnTo>
                <a:lnTo>
                  <a:pt x="9718" y="122"/>
                </a:lnTo>
                <a:lnTo>
                  <a:pt x="9329" y="74"/>
                </a:lnTo>
                <a:lnTo>
                  <a:pt x="8915" y="25"/>
                </a:lnTo>
                <a:lnTo>
                  <a:pt x="8501" y="1"/>
                </a:lnTo>
                <a:lnTo>
                  <a:pt x="8087" y="1"/>
                </a:lnTo>
                <a:lnTo>
                  <a:pt x="8087" y="1"/>
                </a:lnTo>
                <a:close/>
              </a:path>
            </a:pathLst>
          </a:custGeom>
          <a:noFill/>
          <a:ln w="1217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6" name="Google Shape;776;p62"/>
          <p:cNvSpPr/>
          <p:nvPr/>
        </p:nvSpPr>
        <p:spPr>
          <a:xfrm>
            <a:off x="3754139" y="967629"/>
            <a:ext cx="317310" cy="302979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217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77" name="Google Shape;777;p62"/>
          <p:cNvGrpSpPr/>
          <p:nvPr/>
        </p:nvGrpSpPr>
        <p:grpSpPr>
          <a:xfrm>
            <a:off x="4302585" y="947131"/>
            <a:ext cx="350068" cy="350573"/>
            <a:chOff x="5294400" y="974850"/>
            <a:chExt cx="416500" cy="417100"/>
          </a:xfrm>
        </p:grpSpPr>
        <p:sp>
          <p:nvSpPr>
            <p:cNvPr id="778" name="Google Shape;778;p62"/>
            <p:cNvSpPr/>
            <p:nvPr/>
          </p:nvSpPr>
          <p:spPr>
            <a:xfrm>
              <a:off x="5325450" y="997975"/>
              <a:ext cx="151650" cy="154700"/>
            </a:xfrm>
            <a:custGeom>
              <a:avLst/>
              <a:gdLst/>
              <a:ahLst/>
              <a:cxnLst/>
              <a:rect l="l" t="t" r="r" b="b"/>
              <a:pathLst>
                <a:path w="6066" h="6188" fill="none" extrusionOk="0">
                  <a:moveTo>
                    <a:pt x="2680" y="74"/>
                  </a:moveTo>
                  <a:lnTo>
                    <a:pt x="2680" y="74"/>
                  </a:lnTo>
                  <a:lnTo>
                    <a:pt x="2607" y="1"/>
                  </a:lnTo>
                  <a:lnTo>
                    <a:pt x="2534" y="1"/>
                  </a:lnTo>
                  <a:lnTo>
                    <a:pt x="2461" y="25"/>
                  </a:lnTo>
                  <a:lnTo>
                    <a:pt x="2436" y="147"/>
                  </a:lnTo>
                  <a:lnTo>
                    <a:pt x="2095" y="1803"/>
                  </a:lnTo>
                  <a:lnTo>
                    <a:pt x="2095" y="1803"/>
                  </a:lnTo>
                  <a:lnTo>
                    <a:pt x="2047" y="1925"/>
                  </a:lnTo>
                  <a:lnTo>
                    <a:pt x="1974" y="2047"/>
                  </a:lnTo>
                  <a:lnTo>
                    <a:pt x="1852" y="2169"/>
                  </a:lnTo>
                  <a:lnTo>
                    <a:pt x="1730" y="2217"/>
                  </a:lnTo>
                  <a:lnTo>
                    <a:pt x="123" y="2753"/>
                  </a:lnTo>
                  <a:lnTo>
                    <a:pt x="123" y="2753"/>
                  </a:lnTo>
                  <a:lnTo>
                    <a:pt x="25" y="2826"/>
                  </a:lnTo>
                  <a:lnTo>
                    <a:pt x="1" y="2875"/>
                  </a:lnTo>
                  <a:lnTo>
                    <a:pt x="25" y="2948"/>
                  </a:lnTo>
                  <a:lnTo>
                    <a:pt x="98" y="3021"/>
                  </a:lnTo>
                  <a:lnTo>
                    <a:pt x="1584" y="3849"/>
                  </a:lnTo>
                  <a:lnTo>
                    <a:pt x="1584" y="3849"/>
                  </a:lnTo>
                  <a:lnTo>
                    <a:pt x="1706" y="3922"/>
                  </a:lnTo>
                  <a:lnTo>
                    <a:pt x="1803" y="4044"/>
                  </a:lnTo>
                  <a:lnTo>
                    <a:pt x="1852" y="4190"/>
                  </a:lnTo>
                  <a:lnTo>
                    <a:pt x="1876" y="4312"/>
                  </a:lnTo>
                  <a:lnTo>
                    <a:pt x="1901" y="6017"/>
                  </a:lnTo>
                  <a:lnTo>
                    <a:pt x="1901" y="6017"/>
                  </a:lnTo>
                  <a:lnTo>
                    <a:pt x="1925" y="6114"/>
                  </a:lnTo>
                  <a:lnTo>
                    <a:pt x="1974" y="6187"/>
                  </a:lnTo>
                  <a:lnTo>
                    <a:pt x="2047" y="6187"/>
                  </a:lnTo>
                  <a:lnTo>
                    <a:pt x="2120" y="6114"/>
                  </a:lnTo>
                  <a:lnTo>
                    <a:pt x="3362" y="4969"/>
                  </a:lnTo>
                  <a:lnTo>
                    <a:pt x="3362" y="4969"/>
                  </a:lnTo>
                  <a:lnTo>
                    <a:pt x="3484" y="4872"/>
                  </a:lnTo>
                  <a:lnTo>
                    <a:pt x="3630" y="4823"/>
                  </a:lnTo>
                  <a:lnTo>
                    <a:pt x="3776" y="4823"/>
                  </a:lnTo>
                  <a:lnTo>
                    <a:pt x="3922" y="4848"/>
                  </a:lnTo>
                  <a:lnTo>
                    <a:pt x="5530" y="5335"/>
                  </a:lnTo>
                  <a:lnTo>
                    <a:pt x="5530" y="5335"/>
                  </a:lnTo>
                  <a:lnTo>
                    <a:pt x="5651" y="5359"/>
                  </a:lnTo>
                  <a:lnTo>
                    <a:pt x="5700" y="5335"/>
                  </a:lnTo>
                  <a:lnTo>
                    <a:pt x="5724" y="5262"/>
                  </a:lnTo>
                  <a:lnTo>
                    <a:pt x="5700" y="5164"/>
                  </a:lnTo>
                  <a:lnTo>
                    <a:pt x="4994" y="3606"/>
                  </a:lnTo>
                  <a:lnTo>
                    <a:pt x="4994" y="3606"/>
                  </a:lnTo>
                  <a:lnTo>
                    <a:pt x="4945" y="3484"/>
                  </a:lnTo>
                  <a:lnTo>
                    <a:pt x="4945" y="3338"/>
                  </a:lnTo>
                  <a:lnTo>
                    <a:pt x="4969" y="3191"/>
                  </a:lnTo>
                  <a:lnTo>
                    <a:pt x="5042" y="3070"/>
                  </a:lnTo>
                  <a:lnTo>
                    <a:pt x="6017" y="1681"/>
                  </a:lnTo>
                  <a:lnTo>
                    <a:pt x="6017" y="1681"/>
                  </a:lnTo>
                  <a:lnTo>
                    <a:pt x="6065" y="1584"/>
                  </a:lnTo>
                  <a:lnTo>
                    <a:pt x="6065" y="1511"/>
                  </a:lnTo>
                  <a:lnTo>
                    <a:pt x="5992" y="1462"/>
                  </a:lnTo>
                  <a:lnTo>
                    <a:pt x="5895" y="1462"/>
                  </a:lnTo>
                  <a:lnTo>
                    <a:pt x="4190" y="1657"/>
                  </a:lnTo>
                  <a:lnTo>
                    <a:pt x="4190" y="1657"/>
                  </a:lnTo>
                  <a:lnTo>
                    <a:pt x="4068" y="1657"/>
                  </a:lnTo>
                  <a:lnTo>
                    <a:pt x="3922" y="1608"/>
                  </a:lnTo>
                  <a:lnTo>
                    <a:pt x="3800" y="1535"/>
                  </a:lnTo>
                  <a:lnTo>
                    <a:pt x="3703" y="1438"/>
                  </a:lnTo>
                  <a:lnTo>
                    <a:pt x="2680" y="74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62"/>
            <p:cNvSpPr/>
            <p:nvPr/>
          </p:nvSpPr>
          <p:spPr>
            <a:xfrm>
              <a:off x="5294400" y="974850"/>
              <a:ext cx="416500" cy="417100"/>
            </a:xfrm>
            <a:custGeom>
              <a:avLst/>
              <a:gdLst/>
              <a:ahLst/>
              <a:cxnLst/>
              <a:rect l="l" t="t" r="r" b="b"/>
              <a:pathLst>
                <a:path w="16660" h="16684" fill="none" extrusionOk="0">
                  <a:moveTo>
                    <a:pt x="4872" y="12202"/>
                  </a:moveTo>
                  <a:lnTo>
                    <a:pt x="4872" y="12202"/>
                  </a:lnTo>
                  <a:lnTo>
                    <a:pt x="5261" y="12178"/>
                  </a:lnTo>
                  <a:lnTo>
                    <a:pt x="5627" y="12154"/>
                  </a:lnTo>
                  <a:lnTo>
                    <a:pt x="5992" y="12105"/>
                  </a:lnTo>
                  <a:lnTo>
                    <a:pt x="6357" y="12032"/>
                  </a:lnTo>
                  <a:lnTo>
                    <a:pt x="6698" y="11959"/>
                  </a:lnTo>
                  <a:lnTo>
                    <a:pt x="7039" y="11861"/>
                  </a:lnTo>
                  <a:lnTo>
                    <a:pt x="7380" y="11740"/>
                  </a:lnTo>
                  <a:lnTo>
                    <a:pt x="7721" y="11618"/>
                  </a:lnTo>
                  <a:lnTo>
                    <a:pt x="8038" y="11472"/>
                  </a:lnTo>
                  <a:lnTo>
                    <a:pt x="8355" y="11301"/>
                  </a:lnTo>
                  <a:lnTo>
                    <a:pt x="8671" y="11131"/>
                  </a:lnTo>
                  <a:lnTo>
                    <a:pt x="8963" y="10936"/>
                  </a:lnTo>
                  <a:lnTo>
                    <a:pt x="9256" y="10741"/>
                  </a:lnTo>
                  <a:lnTo>
                    <a:pt x="9524" y="10522"/>
                  </a:lnTo>
                  <a:lnTo>
                    <a:pt x="9792" y="10303"/>
                  </a:lnTo>
                  <a:lnTo>
                    <a:pt x="10035" y="10059"/>
                  </a:lnTo>
                  <a:lnTo>
                    <a:pt x="10279" y="9791"/>
                  </a:lnTo>
                  <a:lnTo>
                    <a:pt x="10522" y="9523"/>
                  </a:lnTo>
                  <a:lnTo>
                    <a:pt x="10741" y="9255"/>
                  </a:lnTo>
                  <a:lnTo>
                    <a:pt x="10936" y="8963"/>
                  </a:lnTo>
                  <a:lnTo>
                    <a:pt x="11131" y="8671"/>
                  </a:lnTo>
                  <a:lnTo>
                    <a:pt x="11302" y="8379"/>
                  </a:lnTo>
                  <a:lnTo>
                    <a:pt x="11472" y="8062"/>
                  </a:lnTo>
                  <a:lnTo>
                    <a:pt x="11618" y="7721"/>
                  </a:lnTo>
                  <a:lnTo>
                    <a:pt x="11740" y="7404"/>
                  </a:lnTo>
                  <a:lnTo>
                    <a:pt x="11862" y="7063"/>
                  </a:lnTo>
                  <a:lnTo>
                    <a:pt x="11959" y="6722"/>
                  </a:lnTo>
                  <a:lnTo>
                    <a:pt x="12032" y="6357"/>
                  </a:lnTo>
                  <a:lnTo>
                    <a:pt x="12105" y="5992"/>
                  </a:lnTo>
                  <a:lnTo>
                    <a:pt x="12154" y="5626"/>
                  </a:lnTo>
                  <a:lnTo>
                    <a:pt x="12178" y="5261"/>
                  </a:lnTo>
                  <a:lnTo>
                    <a:pt x="12178" y="4896"/>
                  </a:lnTo>
                  <a:lnTo>
                    <a:pt x="12178" y="4896"/>
                  </a:lnTo>
                  <a:lnTo>
                    <a:pt x="12178" y="4531"/>
                  </a:lnTo>
                  <a:lnTo>
                    <a:pt x="12154" y="4190"/>
                  </a:lnTo>
                  <a:lnTo>
                    <a:pt x="12105" y="3849"/>
                  </a:lnTo>
                  <a:lnTo>
                    <a:pt x="12057" y="3508"/>
                  </a:lnTo>
                  <a:lnTo>
                    <a:pt x="11983" y="3191"/>
                  </a:lnTo>
                  <a:lnTo>
                    <a:pt x="11886" y="2850"/>
                  </a:lnTo>
                  <a:lnTo>
                    <a:pt x="11789" y="2533"/>
                  </a:lnTo>
                  <a:lnTo>
                    <a:pt x="11691" y="2217"/>
                  </a:lnTo>
                  <a:lnTo>
                    <a:pt x="11545" y="1925"/>
                  </a:lnTo>
                  <a:lnTo>
                    <a:pt x="11423" y="1632"/>
                  </a:lnTo>
                  <a:lnTo>
                    <a:pt x="11253" y="1340"/>
                  </a:lnTo>
                  <a:lnTo>
                    <a:pt x="11107" y="1048"/>
                  </a:lnTo>
                  <a:lnTo>
                    <a:pt x="10912" y="780"/>
                  </a:lnTo>
                  <a:lnTo>
                    <a:pt x="10717" y="512"/>
                  </a:lnTo>
                  <a:lnTo>
                    <a:pt x="10303" y="0"/>
                  </a:lnTo>
                  <a:lnTo>
                    <a:pt x="10303" y="0"/>
                  </a:lnTo>
                  <a:lnTo>
                    <a:pt x="10644" y="98"/>
                  </a:lnTo>
                  <a:lnTo>
                    <a:pt x="10985" y="220"/>
                  </a:lnTo>
                  <a:lnTo>
                    <a:pt x="11642" y="463"/>
                  </a:lnTo>
                  <a:lnTo>
                    <a:pt x="12251" y="780"/>
                  </a:lnTo>
                  <a:lnTo>
                    <a:pt x="12836" y="1121"/>
                  </a:lnTo>
                  <a:lnTo>
                    <a:pt x="13396" y="1535"/>
                  </a:lnTo>
                  <a:lnTo>
                    <a:pt x="13932" y="1973"/>
                  </a:lnTo>
                  <a:lnTo>
                    <a:pt x="14419" y="2460"/>
                  </a:lnTo>
                  <a:lnTo>
                    <a:pt x="14857" y="2972"/>
                  </a:lnTo>
                  <a:lnTo>
                    <a:pt x="15271" y="3532"/>
                  </a:lnTo>
                  <a:lnTo>
                    <a:pt x="15612" y="4116"/>
                  </a:lnTo>
                  <a:lnTo>
                    <a:pt x="15929" y="4750"/>
                  </a:lnTo>
                  <a:lnTo>
                    <a:pt x="16197" y="5383"/>
                  </a:lnTo>
                  <a:lnTo>
                    <a:pt x="16294" y="5724"/>
                  </a:lnTo>
                  <a:lnTo>
                    <a:pt x="16392" y="6065"/>
                  </a:lnTo>
                  <a:lnTo>
                    <a:pt x="16465" y="6406"/>
                  </a:lnTo>
                  <a:lnTo>
                    <a:pt x="16538" y="6771"/>
                  </a:lnTo>
                  <a:lnTo>
                    <a:pt x="16587" y="7112"/>
                  </a:lnTo>
                  <a:lnTo>
                    <a:pt x="16635" y="7477"/>
                  </a:lnTo>
                  <a:lnTo>
                    <a:pt x="16660" y="7843"/>
                  </a:lnTo>
                  <a:lnTo>
                    <a:pt x="16660" y="8208"/>
                  </a:lnTo>
                  <a:lnTo>
                    <a:pt x="16660" y="8208"/>
                  </a:lnTo>
                  <a:lnTo>
                    <a:pt x="16660" y="8647"/>
                  </a:lnTo>
                  <a:lnTo>
                    <a:pt x="16611" y="9061"/>
                  </a:lnTo>
                  <a:lnTo>
                    <a:pt x="16562" y="9499"/>
                  </a:lnTo>
                  <a:lnTo>
                    <a:pt x="16489" y="9913"/>
                  </a:lnTo>
                  <a:lnTo>
                    <a:pt x="16392" y="10327"/>
                  </a:lnTo>
                  <a:lnTo>
                    <a:pt x="16294" y="10717"/>
                  </a:lnTo>
                  <a:lnTo>
                    <a:pt x="16148" y="11131"/>
                  </a:lnTo>
                  <a:lnTo>
                    <a:pt x="16002" y="11496"/>
                  </a:lnTo>
                  <a:lnTo>
                    <a:pt x="15832" y="11886"/>
                  </a:lnTo>
                  <a:lnTo>
                    <a:pt x="15637" y="12251"/>
                  </a:lnTo>
                  <a:lnTo>
                    <a:pt x="15442" y="12592"/>
                  </a:lnTo>
                  <a:lnTo>
                    <a:pt x="15223" y="12933"/>
                  </a:lnTo>
                  <a:lnTo>
                    <a:pt x="14979" y="13274"/>
                  </a:lnTo>
                  <a:lnTo>
                    <a:pt x="14736" y="13591"/>
                  </a:lnTo>
                  <a:lnTo>
                    <a:pt x="14468" y="13907"/>
                  </a:lnTo>
                  <a:lnTo>
                    <a:pt x="14175" y="14199"/>
                  </a:lnTo>
                  <a:lnTo>
                    <a:pt x="13883" y="14467"/>
                  </a:lnTo>
                  <a:lnTo>
                    <a:pt x="13591" y="14735"/>
                  </a:lnTo>
                  <a:lnTo>
                    <a:pt x="13274" y="15003"/>
                  </a:lnTo>
                  <a:lnTo>
                    <a:pt x="12933" y="15222"/>
                  </a:lnTo>
                  <a:lnTo>
                    <a:pt x="12592" y="15442"/>
                  </a:lnTo>
                  <a:lnTo>
                    <a:pt x="12227" y="15661"/>
                  </a:lnTo>
                  <a:lnTo>
                    <a:pt x="11862" y="15831"/>
                  </a:lnTo>
                  <a:lnTo>
                    <a:pt x="11496" y="16002"/>
                  </a:lnTo>
                  <a:lnTo>
                    <a:pt x="11107" y="16172"/>
                  </a:lnTo>
                  <a:lnTo>
                    <a:pt x="10717" y="16294"/>
                  </a:lnTo>
                  <a:lnTo>
                    <a:pt x="10303" y="16416"/>
                  </a:lnTo>
                  <a:lnTo>
                    <a:pt x="9913" y="16513"/>
                  </a:lnTo>
                  <a:lnTo>
                    <a:pt x="9475" y="16586"/>
                  </a:lnTo>
                  <a:lnTo>
                    <a:pt x="9061" y="16635"/>
                  </a:lnTo>
                  <a:lnTo>
                    <a:pt x="8622" y="16659"/>
                  </a:lnTo>
                  <a:lnTo>
                    <a:pt x="8208" y="16684"/>
                  </a:lnTo>
                  <a:lnTo>
                    <a:pt x="8208" y="16684"/>
                  </a:lnTo>
                  <a:lnTo>
                    <a:pt x="7819" y="16659"/>
                  </a:lnTo>
                  <a:lnTo>
                    <a:pt x="7453" y="16635"/>
                  </a:lnTo>
                  <a:lnTo>
                    <a:pt x="7112" y="16611"/>
                  </a:lnTo>
                  <a:lnTo>
                    <a:pt x="6747" y="16562"/>
                  </a:lnTo>
                  <a:lnTo>
                    <a:pt x="6406" y="16489"/>
                  </a:lnTo>
                  <a:lnTo>
                    <a:pt x="6065" y="16391"/>
                  </a:lnTo>
                  <a:lnTo>
                    <a:pt x="5724" y="16294"/>
                  </a:lnTo>
                  <a:lnTo>
                    <a:pt x="5383" y="16197"/>
                  </a:lnTo>
                  <a:lnTo>
                    <a:pt x="4726" y="15929"/>
                  </a:lnTo>
                  <a:lnTo>
                    <a:pt x="4117" y="15636"/>
                  </a:lnTo>
                  <a:lnTo>
                    <a:pt x="3532" y="15271"/>
                  </a:lnTo>
                  <a:lnTo>
                    <a:pt x="2972" y="14857"/>
                  </a:lnTo>
                  <a:lnTo>
                    <a:pt x="2436" y="14419"/>
                  </a:lnTo>
                  <a:lnTo>
                    <a:pt x="1974" y="13932"/>
                  </a:lnTo>
                  <a:lnTo>
                    <a:pt x="1511" y="13420"/>
                  </a:lnTo>
                  <a:lnTo>
                    <a:pt x="1121" y="12860"/>
                  </a:lnTo>
                  <a:lnTo>
                    <a:pt x="756" y="12275"/>
                  </a:lnTo>
                  <a:lnTo>
                    <a:pt x="464" y="11642"/>
                  </a:lnTo>
                  <a:lnTo>
                    <a:pt x="196" y="10985"/>
                  </a:lnTo>
                  <a:lnTo>
                    <a:pt x="98" y="10668"/>
                  </a:lnTo>
                  <a:lnTo>
                    <a:pt x="1" y="10327"/>
                  </a:lnTo>
                  <a:lnTo>
                    <a:pt x="1" y="10327"/>
                  </a:lnTo>
                  <a:lnTo>
                    <a:pt x="488" y="10741"/>
                  </a:lnTo>
                  <a:lnTo>
                    <a:pt x="756" y="10936"/>
                  </a:lnTo>
                  <a:lnTo>
                    <a:pt x="1048" y="11106"/>
                  </a:lnTo>
                  <a:lnTo>
                    <a:pt x="1316" y="11277"/>
                  </a:lnTo>
                  <a:lnTo>
                    <a:pt x="1608" y="11423"/>
                  </a:lnTo>
                  <a:lnTo>
                    <a:pt x="1901" y="11569"/>
                  </a:lnTo>
                  <a:lnTo>
                    <a:pt x="2217" y="11691"/>
                  </a:lnTo>
                  <a:lnTo>
                    <a:pt x="2534" y="11813"/>
                  </a:lnTo>
                  <a:lnTo>
                    <a:pt x="2850" y="11910"/>
                  </a:lnTo>
                  <a:lnTo>
                    <a:pt x="3167" y="11983"/>
                  </a:lnTo>
                  <a:lnTo>
                    <a:pt x="3508" y="12056"/>
                  </a:lnTo>
                  <a:lnTo>
                    <a:pt x="3849" y="12129"/>
                  </a:lnTo>
                  <a:lnTo>
                    <a:pt x="4190" y="12154"/>
                  </a:lnTo>
                  <a:lnTo>
                    <a:pt x="4531" y="12178"/>
                  </a:lnTo>
                  <a:lnTo>
                    <a:pt x="4872" y="12202"/>
                  </a:lnTo>
                  <a:lnTo>
                    <a:pt x="4872" y="12202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0" name="Google Shape;780;p62"/>
          <p:cNvGrpSpPr/>
          <p:nvPr/>
        </p:nvGrpSpPr>
        <p:grpSpPr>
          <a:xfrm>
            <a:off x="4825607" y="907732"/>
            <a:ext cx="433992" cy="422729"/>
            <a:chOff x="5916675" y="927975"/>
            <a:chExt cx="516350" cy="502950"/>
          </a:xfrm>
        </p:grpSpPr>
        <p:sp>
          <p:nvSpPr>
            <p:cNvPr id="781" name="Google Shape;781;p62"/>
            <p:cNvSpPr/>
            <p:nvPr/>
          </p:nvSpPr>
          <p:spPr>
            <a:xfrm>
              <a:off x="5916675" y="927975"/>
              <a:ext cx="516350" cy="502950"/>
            </a:xfrm>
            <a:custGeom>
              <a:avLst/>
              <a:gdLst/>
              <a:ahLst/>
              <a:cxnLst/>
              <a:rect l="l" t="t" r="r" b="b"/>
              <a:pathLst>
                <a:path w="20654" h="20118" fill="none" extrusionOk="0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62"/>
            <p:cNvSpPr/>
            <p:nvPr/>
          </p:nvSpPr>
          <p:spPr>
            <a:xfrm>
              <a:off x="6006800" y="1011375"/>
              <a:ext cx="336125" cy="336125"/>
            </a:xfrm>
            <a:custGeom>
              <a:avLst/>
              <a:gdLst/>
              <a:ahLst/>
              <a:cxnLst/>
              <a:rect l="l" t="t" r="r" b="b"/>
              <a:pathLst>
                <a:path w="13445" h="13445" fill="none" extrusionOk="0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3" name="Google Shape;783;p62"/>
          <p:cNvGrpSpPr/>
          <p:nvPr/>
        </p:nvGrpSpPr>
        <p:grpSpPr>
          <a:xfrm>
            <a:off x="327251" y="1557145"/>
            <a:ext cx="391001" cy="264085"/>
            <a:chOff x="564675" y="1700625"/>
            <a:chExt cx="465200" cy="314200"/>
          </a:xfrm>
        </p:grpSpPr>
        <p:sp>
          <p:nvSpPr>
            <p:cNvPr id="784" name="Google Shape;784;p62"/>
            <p:cNvSpPr/>
            <p:nvPr/>
          </p:nvSpPr>
          <p:spPr>
            <a:xfrm>
              <a:off x="564675" y="1700625"/>
              <a:ext cx="465200" cy="29250"/>
            </a:xfrm>
            <a:custGeom>
              <a:avLst/>
              <a:gdLst/>
              <a:ahLst/>
              <a:cxnLst/>
              <a:rect l="l" t="t" r="r" b="b"/>
              <a:pathLst>
                <a:path w="18608" h="1170" fill="none" extrusionOk="0">
                  <a:moveTo>
                    <a:pt x="18608" y="1170"/>
                  </a:moveTo>
                  <a:lnTo>
                    <a:pt x="18608" y="488"/>
                  </a:lnTo>
                  <a:lnTo>
                    <a:pt x="18608" y="488"/>
                  </a:lnTo>
                  <a:lnTo>
                    <a:pt x="18608" y="390"/>
                  </a:lnTo>
                  <a:lnTo>
                    <a:pt x="18559" y="293"/>
                  </a:lnTo>
                  <a:lnTo>
                    <a:pt x="18535" y="220"/>
                  </a:lnTo>
                  <a:lnTo>
                    <a:pt x="18462" y="147"/>
                  </a:lnTo>
                  <a:lnTo>
                    <a:pt x="18389" y="74"/>
                  </a:lnTo>
                  <a:lnTo>
                    <a:pt x="18316" y="49"/>
                  </a:lnTo>
                  <a:lnTo>
                    <a:pt x="18218" y="1"/>
                  </a:lnTo>
                  <a:lnTo>
                    <a:pt x="18121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49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0"/>
                  </a:lnTo>
                  <a:lnTo>
                    <a:pt x="1" y="488"/>
                  </a:lnTo>
                  <a:lnTo>
                    <a:pt x="1" y="117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62"/>
            <p:cNvSpPr/>
            <p:nvPr/>
          </p:nvSpPr>
          <p:spPr>
            <a:xfrm>
              <a:off x="564675" y="1732300"/>
              <a:ext cx="465200" cy="272175"/>
            </a:xfrm>
            <a:custGeom>
              <a:avLst/>
              <a:gdLst/>
              <a:ahLst/>
              <a:cxnLst/>
              <a:rect l="l" t="t" r="r" b="b"/>
              <a:pathLst>
                <a:path w="18608" h="10887" fill="none" extrusionOk="0">
                  <a:moveTo>
                    <a:pt x="13493" y="7209"/>
                  </a:moveTo>
                  <a:lnTo>
                    <a:pt x="18608" y="10887"/>
                  </a:lnTo>
                  <a:lnTo>
                    <a:pt x="18608" y="10887"/>
                  </a:lnTo>
                  <a:lnTo>
                    <a:pt x="18608" y="10814"/>
                  </a:lnTo>
                  <a:lnTo>
                    <a:pt x="18608" y="0"/>
                  </a:lnTo>
                  <a:lnTo>
                    <a:pt x="9450" y="6625"/>
                  </a:lnTo>
                  <a:lnTo>
                    <a:pt x="9450" y="6625"/>
                  </a:lnTo>
                  <a:lnTo>
                    <a:pt x="9377" y="6673"/>
                  </a:lnTo>
                  <a:lnTo>
                    <a:pt x="9304" y="6673"/>
                  </a:lnTo>
                  <a:lnTo>
                    <a:pt x="9304" y="6673"/>
                  </a:lnTo>
                  <a:lnTo>
                    <a:pt x="9231" y="6673"/>
                  </a:lnTo>
                  <a:lnTo>
                    <a:pt x="9158" y="6625"/>
                  </a:lnTo>
                  <a:lnTo>
                    <a:pt x="1" y="0"/>
                  </a:lnTo>
                  <a:lnTo>
                    <a:pt x="1" y="10814"/>
                  </a:lnTo>
                  <a:lnTo>
                    <a:pt x="1" y="10814"/>
                  </a:lnTo>
                  <a:lnTo>
                    <a:pt x="1" y="10887"/>
                  </a:lnTo>
                  <a:lnTo>
                    <a:pt x="5115" y="7209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62"/>
            <p:cNvSpPr/>
            <p:nvPr/>
          </p:nvSpPr>
          <p:spPr>
            <a:xfrm>
              <a:off x="572600" y="2014200"/>
              <a:ext cx="449375" cy="625"/>
            </a:xfrm>
            <a:custGeom>
              <a:avLst/>
              <a:gdLst/>
              <a:ahLst/>
              <a:cxnLst/>
              <a:rect l="l" t="t" r="r" b="b"/>
              <a:pathLst>
                <a:path w="17975" h="25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98" y="25"/>
                  </a:lnTo>
                  <a:lnTo>
                    <a:pt x="171" y="25"/>
                  </a:lnTo>
                  <a:lnTo>
                    <a:pt x="17804" y="25"/>
                  </a:lnTo>
                  <a:lnTo>
                    <a:pt x="17804" y="25"/>
                  </a:lnTo>
                  <a:lnTo>
                    <a:pt x="17877" y="25"/>
                  </a:lnTo>
                  <a:lnTo>
                    <a:pt x="17974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7" name="Google Shape;787;p62"/>
          <p:cNvGrpSpPr/>
          <p:nvPr/>
        </p:nvGrpSpPr>
        <p:grpSpPr>
          <a:xfrm>
            <a:off x="892235" y="1492657"/>
            <a:ext cx="391001" cy="382827"/>
            <a:chOff x="1236875" y="1623900"/>
            <a:chExt cx="465200" cy="455475"/>
          </a:xfrm>
        </p:grpSpPr>
        <p:sp>
          <p:nvSpPr>
            <p:cNvPr id="788" name="Google Shape;788;p62"/>
            <p:cNvSpPr/>
            <p:nvPr/>
          </p:nvSpPr>
          <p:spPr>
            <a:xfrm>
              <a:off x="1236875" y="1623900"/>
              <a:ext cx="465200" cy="445125"/>
            </a:xfrm>
            <a:custGeom>
              <a:avLst/>
              <a:gdLst/>
              <a:ahLst/>
              <a:cxnLst/>
              <a:rect l="l" t="t" r="r" b="b"/>
              <a:pathLst>
                <a:path w="18608" h="17805" fill="none" extrusionOk="0">
                  <a:moveTo>
                    <a:pt x="13493" y="14127"/>
                  </a:moveTo>
                  <a:lnTo>
                    <a:pt x="18608" y="17804"/>
                  </a:lnTo>
                  <a:lnTo>
                    <a:pt x="18608" y="17804"/>
                  </a:lnTo>
                  <a:lnTo>
                    <a:pt x="18608" y="17731"/>
                  </a:lnTo>
                  <a:lnTo>
                    <a:pt x="18608" y="6723"/>
                  </a:lnTo>
                  <a:lnTo>
                    <a:pt x="9304" y="1"/>
                  </a:lnTo>
                  <a:lnTo>
                    <a:pt x="1" y="6723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1" y="17804"/>
                  </a:lnTo>
                  <a:lnTo>
                    <a:pt x="5115" y="14127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62"/>
            <p:cNvSpPr/>
            <p:nvPr/>
          </p:nvSpPr>
          <p:spPr>
            <a:xfrm>
              <a:off x="1244800" y="2078750"/>
              <a:ext cx="449375" cy="625"/>
            </a:xfrm>
            <a:custGeom>
              <a:avLst/>
              <a:gdLst/>
              <a:ahLst/>
              <a:cxnLst/>
              <a:rect l="l" t="t" r="r" b="b"/>
              <a:pathLst>
                <a:path w="17975" h="25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98" y="0"/>
                  </a:lnTo>
                  <a:lnTo>
                    <a:pt x="171" y="24"/>
                  </a:lnTo>
                  <a:lnTo>
                    <a:pt x="17804" y="24"/>
                  </a:lnTo>
                  <a:lnTo>
                    <a:pt x="17804" y="24"/>
                  </a:lnTo>
                  <a:lnTo>
                    <a:pt x="17877" y="0"/>
                  </a:lnTo>
                  <a:lnTo>
                    <a:pt x="17974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62"/>
            <p:cNvSpPr/>
            <p:nvPr/>
          </p:nvSpPr>
          <p:spPr>
            <a:xfrm>
              <a:off x="1236875" y="1791950"/>
              <a:ext cx="465200" cy="171725"/>
            </a:xfrm>
            <a:custGeom>
              <a:avLst/>
              <a:gdLst/>
              <a:ahLst/>
              <a:cxnLst/>
              <a:rect l="l" t="t" r="r" b="b"/>
              <a:pathLst>
                <a:path w="18608" h="6869" fill="none" extrusionOk="0">
                  <a:moveTo>
                    <a:pt x="18608" y="1"/>
                  </a:moveTo>
                  <a:lnTo>
                    <a:pt x="9450" y="6820"/>
                  </a:lnTo>
                  <a:lnTo>
                    <a:pt x="9450" y="6820"/>
                  </a:lnTo>
                  <a:lnTo>
                    <a:pt x="9377" y="6845"/>
                  </a:lnTo>
                  <a:lnTo>
                    <a:pt x="9304" y="6869"/>
                  </a:lnTo>
                  <a:lnTo>
                    <a:pt x="9304" y="6869"/>
                  </a:lnTo>
                  <a:lnTo>
                    <a:pt x="9231" y="6845"/>
                  </a:lnTo>
                  <a:lnTo>
                    <a:pt x="9158" y="682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62"/>
            <p:cNvSpPr/>
            <p:nvPr/>
          </p:nvSpPr>
          <p:spPr>
            <a:xfrm>
              <a:off x="1330025" y="1750550"/>
              <a:ext cx="278900" cy="110850"/>
            </a:xfrm>
            <a:custGeom>
              <a:avLst/>
              <a:gdLst/>
              <a:ahLst/>
              <a:cxnLst/>
              <a:rect l="l" t="t" r="r" b="b"/>
              <a:pathLst>
                <a:path w="11156" h="4434" fill="none" extrusionOk="0">
                  <a:moveTo>
                    <a:pt x="1" y="4433"/>
                  </a:moveTo>
                  <a:lnTo>
                    <a:pt x="1" y="1"/>
                  </a:lnTo>
                  <a:lnTo>
                    <a:pt x="11155" y="1"/>
                  </a:lnTo>
                  <a:lnTo>
                    <a:pt x="11155" y="4433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62"/>
            <p:cNvSpPr/>
            <p:nvPr/>
          </p:nvSpPr>
          <p:spPr>
            <a:xfrm>
              <a:off x="1402500" y="1810225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0" y="0"/>
                  </a:moveTo>
                  <a:lnTo>
                    <a:pt x="5358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62"/>
            <p:cNvSpPr/>
            <p:nvPr/>
          </p:nvSpPr>
          <p:spPr>
            <a:xfrm>
              <a:off x="1402500" y="1844325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0" y="0"/>
                  </a:moveTo>
                  <a:lnTo>
                    <a:pt x="5358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62"/>
            <p:cNvSpPr/>
            <p:nvPr/>
          </p:nvSpPr>
          <p:spPr>
            <a:xfrm>
              <a:off x="1402500" y="1878425"/>
              <a:ext cx="85250" cy="25"/>
            </a:xfrm>
            <a:custGeom>
              <a:avLst/>
              <a:gdLst/>
              <a:ahLst/>
              <a:cxnLst/>
              <a:rect l="l" t="t" r="r" b="b"/>
              <a:pathLst>
                <a:path w="3410" h="1" fill="none" extrusionOk="0">
                  <a:moveTo>
                    <a:pt x="0" y="0"/>
                  </a:moveTo>
                  <a:lnTo>
                    <a:pt x="3410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5" name="Google Shape;795;p62"/>
          <p:cNvGrpSpPr/>
          <p:nvPr/>
        </p:nvGrpSpPr>
        <p:grpSpPr>
          <a:xfrm>
            <a:off x="1469490" y="1500852"/>
            <a:ext cx="366458" cy="366437"/>
            <a:chOff x="1923675" y="1633650"/>
            <a:chExt cx="436000" cy="435975"/>
          </a:xfrm>
        </p:grpSpPr>
        <p:sp>
          <p:nvSpPr>
            <p:cNvPr id="796" name="Google Shape;796;p62"/>
            <p:cNvSpPr/>
            <p:nvPr/>
          </p:nvSpPr>
          <p:spPr>
            <a:xfrm>
              <a:off x="2209250" y="1633650"/>
              <a:ext cx="150425" cy="150425"/>
            </a:xfrm>
            <a:custGeom>
              <a:avLst/>
              <a:gdLst/>
              <a:ahLst/>
              <a:cxnLst/>
              <a:rect l="l" t="t" r="r" b="b"/>
              <a:pathLst>
                <a:path w="6017" h="6017" fill="none" extrusionOk="0">
                  <a:moveTo>
                    <a:pt x="5846" y="3605"/>
                  </a:moveTo>
                  <a:lnTo>
                    <a:pt x="2412" y="171"/>
                  </a:lnTo>
                  <a:lnTo>
                    <a:pt x="2412" y="171"/>
                  </a:lnTo>
                  <a:lnTo>
                    <a:pt x="2314" y="98"/>
                  </a:lnTo>
                  <a:lnTo>
                    <a:pt x="2217" y="49"/>
                  </a:lnTo>
                  <a:lnTo>
                    <a:pt x="2095" y="25"/>
                  </a:lnTo>
                  <a:lnTo>
                    <a:pt x="1997" y="1"/>
                  </a:lnTo>
                  <a:lnTo>
                    <a:pt x="1876" y="25"/>
                  </a:lnTo>
                  <a:lnTo>
                    <a:pt x="1778" y="49"/>
                  </a:lnTo>
                  <a:lnTo>
                    <a:pt x="1681" y="98"/>
                  </a:lnTo>
                  <a:lnTo>
                    <a:pt x="1583" y="171"/>
                  </a:lnTo>
                  <a:lnTo>
                    <a:pt x="0" y="1778"/>
                  </a:lnTo>
                  <a:lnTo>
                    <a:pt x="4238" y="6016"/>
                  </a:lnTo>
                  <a:lnTo>
                    <a:pt x="5846" y="4433"/>
                  </a:lnTo>
                  <a:lnTo>
                    <a:pt x="5846" y="4433"/>
                  </a:lnTo>
                  <a:lnTo>
                    <a:pt x="5919" y="4336"/>
                  </a:lnTo>
                  <a:lnTo>
                    <a:pt x="5967" y="4238"/>
                  </a:lnTo>
                  <a:lnTo>
                    <a:pt x="5992" y="4141"/>
                  </a:lnTo>
                  <a:lnTo>
                    <a:pt x="6016" y="4019"/>
                  </a:lnTo>
                  <a:lnTo>
                    <a:pt x="5992" y="3922"/>
                  </a:lnTo>
                  <a:lnTo>
                    <a:pt x="5967" y="3800"/>
                  </a:lnTo>
                  <a:lnTo>
                    <a:pt x="5919" y="3703"/>
                  </a:lnTo>
                  <a:lnTo>
                    <a:pt x="5846" y="3605"/>
                  </a:lnTo>
                  <a:lnTo>
                    <a:pt x="5846" y="3605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62"/>
            <p:cNvSpPr/>
            <p:nvPr/>
          </p:nvSpPr>
          <p:spPr>
            <a:xfrm>
              <a:off x="2019900" y="1757250"/>
              <a:ext cx="261825" cy="261850"/>
            </a:xfrm>
            <a:custGeom>
              <a:avLst/>
              <a:gdLst/>
              <a:ahLst/>
              <a:cxnLst/>
              <a:rect l="l" t="t" r="r" b="b"/>
              <a:pathLst>
                <a:path w="10473" h="10474" fill="none" extrusionOk="0">
                  <a:moveTo>
                    <a:pt x="10473" y="1"/>
                  </a:moveTo>
                  <a:lnTo>
                    <a:pt x="0" y="10473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62"/>
            <p:cNvSpPr/>
            <p:nvPr/>
          </p:nvSpPr>
          <p:spPr>
            <a:xfrm>
              <a:off x="1923675" y="1681150"/>
              <a:ext cx="388500" cy="388475"/>
            </a:xfrm>
            <a:custGeom>
              <a:avLst/>
              <a:gdLst/>
              <a:ahLst/>
              <a:cxnLst/>
              <a:rect l="l" t="t" r="r" b="b"/>
              <a:pathLst>
                <a:path w="15540" h="15539" fill="none" extrusionOk="0">
                  <a:moveTo>
                    <a:pt x="11277" y="0"/>
                  </a:moveTo>
                  <a:lnTo>
                    <a:pt x="756" y="10546"/>
                  </a:lnTo>
                  <a:lnTo>
                    <a:pt x="756" y="10546"/>
                  </a:lnTo>
                  <a:lnTo>
                    <a:pt x="683" y="10619"/>
                  </a:lnTo>
                  <a:lnTo>
                    <a:pt x="634" y="10692"/>
                  </a:lnTo>
                  <a:lnTo>
                    <a:pt x="610" y="10765"/>
                  </a:lnTo>
                  <a:lnTo>
                    <a:pt x="585" y="10863"/>
                  </a:lnTo>
                  <a:lnTo>
                    <a:pt x="1" y="14881"/>
                  </a:lnTo>
                  <a:lnTo>
                    <a:pt x="1" y="14881"/>
                  </a:lnTo>
                  <a:lnTo>
                    <a:pt x="1" y="15003"/>
                  </a:lnTo>
                  <a:lnTo>
                    <a:pt x="25" y="15149"/>
                  </a:lnTo>
                  <a:lnTo>
                    <a:pt x="98" y="15271"/>
                  </a:lnTo>
                  <a:lnTo>
                    <a:pt x="171" y="15368"/>
                  </a:lnTo>
                  <a:lnTo>
                    <a:pt x="171" y="15368"/>
                  </a:lnTo>
                  <a:lnTo>
                    <a:pt x="269" y="15441"/>
                  </a:lnTo>
                  <a:lnTo>
                    <a:pt x="366" y="15490"/>
                  </a:lnTo>
                  <a:lnTo>
                    <a:pt x="464" y="15514"/>
                  </a:lnTo>
                  <a:lnTo>
                    <a:pt x="585" y="15539"/>
                  </a:lnTo>
                  <a:lnTo>
                    <a:pt x="585" y="15539"/>
                  </a:lnTo>
                  <a:lnTo>
                    <a:pt x="659" y="15539"/>
                  </a:lnTo>
                  <a:lnTo>
                    <a:pt x="4677" y="14954"/>
                  </a:lnTo>
                  <a:lnTo>
                    <a:pt x="4677" y="14954"/>
                  </a:lnTo>
                  <a:lnTo>
                    <a:pt x="4848" y="14905"/>
                  </a:lnTo>
                  <a:lnTo>
                    <a:pt x="4921" y="14857"/>
                  </a:lnTo>
                  <a:lnTo>
                    <a:pt x="4994" y="14784"/>
                  </a:lnTo>
                  <a:lnTo>
                    <a:pt x="15539" y="4262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62"/>
            <p:cNvSpPr/>
            <p:nvPr/>
          </p:nvSpPr>
          <p:spPr>
            <a:xfrm>
              <a:off x="1974225" y="1711575"/>
              <a:ext cx="261825" cy="261850"/>
            </a:xfrm>
            <a:custGeom>
              <a:avLst/>
              <a:gdLst/>
              <a:ahLst/>
              <a:cxnLst/>
              <a:rect l="l" t="t" r="r" b="b"/>
              <a:pathLst>
                <a:path w="10473" h="10474" fill="none" extrusionOk="0">
                  <a:moveTo>
                    <a:pt x="0" y="10474"/>
                  </a:moveTo>
                  <a:lnTo>
                    <a:pt x="10473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62"/>
            <p:cNvSpPr/>
            <p:nvPr/>
          </p:nvSpPr>
          <p:spPr>
            <a:xfrm>
              <a:off x="1934650" y="2014200"/>
              <a:ext cx="44475" cy="44475"/>
            </a:xfrm>
            <a:custGeom>
              <a:avLst/>
              <a:gdLst/>
              <a:ahLst/>
              <a:cxnLst/>
              <a:rect l="l" t="t" r="r" b="b"/>
              <a:pathLst>
                <a:path w="1779" h="1779" fill="none" extrusionOk="0">
                  <a:moveTo>
                    <a:pt x="1778" y="1778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62"/>
            <p:cNvSpPr/>
            <p:nvPr/>
          </p:nvSpPr>
          <p:spPr>
            <a:xfrm>
              <a:off x="1944375" y="1947225"/>
              <a:ext cx="101725" cy="101700"/>
            </a:xfrm>
            <a:custGeom>
              <a:avLst/>
              <a:gdLst/>
              <a:ahLst/>
              <a:cxnLst/>
              <a:rect l="l" t="t" r="r" b="b"/>
              <a:pathLst>
                <a:path w="4069" h="4068" fill="none" extrusionOk="0">
                  <a:moveTo>
                    <a:pt x="1" y="49"/>
                  </a:moveTo>
                  <a:lnTo>
                    <a:pt x="1" y="49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20" y="4068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2" name="Google Shape;802;p62"/>
          <p:cNvGrpSpPr/>
          <p:nvPr/>
        </p:nvGrpSpPr>
        <p:grpSpPr>
          <a:xfrm>
            <a:off x="2032941" y="1499318"/>
            <a:ext cx="369505" cy="369505"/>
            <a:chOff x="2594050" y="1631825"/>
            <a:chExt cx="439625" cy="439625"/>
          </a:xfrm>
        </p:grpSpPr>
        <p:sp>
          <p:nvSpPr>
            <p:cNvPr id="803" name="Google Shape;803;p62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62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62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62"/>
            <p:cNvSpPr/>
            <p:nvPr/>
          </p:nvSpPr>
          <p:spPr>
            <a:xfrm>
              <a:off x="2801675" y="1740825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07" name="Google Shape;807;p62"/>
          <p:cNvSpPr/>
          <p:nvPr/>
        </p:nvSpPr>
        <p:spPr>
          <a:xfrm>
            <a:off x="2614399" y="1515740"/>
            <a:ext cx="336767" cy="336767"/>
          </a:xfrm>
          <a:custGeom>
            <a:avLst/>
            <a:gdLst/>
            <a:ahLst/>
            <a:cxnLst/>
            <a:rect l="l" t="t" r="r" b="b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8" name="Google Shape;808;p62"/>
          <p:cNvGrpSpPr/>
          <p:nvPr/>
        </p:nvGrpSpPr>
        <p:grpSpPr>
          <a:xfrm>
            <a:off x="3197706" y="1471687"/>
            <a:ext cx="299911" cy="424768"/>
            <a:chOff x="3979850" y="1598950"/>
            <a:chExt cx="356825" cy="505375"/>
          </a:xfrm>
        </p:grpSpPr>
        <p:sp>
          <p:nvSpPr>
            <p:cNvPr id="809" name="Google Shape;809;p62"/>
            <p:cNvSpPr/>
            <p:nvPr/>
          </p:nvSpPr>
          <p:spPr>
            <a:xfrm>
              <a:off x="3979850" y="1602600"/>
              <a:ext cx="44475" cy="501725"/>
            </a:xfrm>
            <a:custGeom>
              <a:avLst/>
              <a:gdLst/>
              <a:ahLst/>
              <a:cxnLst/>
              <a:rect l="l" t="t" r="r" b="b"/>
              <a:pathLst>
                <a:path w="1779" h="20069" fill="none" extrusionOk="0">
                  <a:moveTo>
                    <a:pt x="1778" y="20069"/>
                  </a:moveTo>
                  <a:lnTo>
                    <a:pt x="1778" y="488"/>
                  </a:lnTo>
                  <a:lnTo>
                    <a:pt x="1778" y="488"/>
                  </a:lnTo>
                  <a:lnTo>
                    <a:pt x="1778" y="390"/>
                  </a:lnTo>
                  <a:lnTo>
                    <a:pt x="1730" y="293"/>
                  </a:lnTo>
                  <a:lnTo>
                    <a:pt x="1705" y="220"/>
                  </a:lnTo>
                  <a:lnTo>
                    <a:pt x="1632" y="147"/>
                  </a:lnTo>
                  <a:lnTo>
                    <a:pt x="1559" y="74"/>
                  </a:lnTo>
                  <a:lnTo>
                    <a:pt x="1486" y="25"/>
                  </a:lnTo>
                  <a:lnTo>
                    <a:pt x="1389" y="0"/>
                  </a:lnTo>
                  <a:lnTo>
                    <a:pt x="1291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1" y="488"/>
                  </a:lnTo>
                  <a:lnTo>
                    <a:pt x="1" y="20069"/>
                  </a:lnTo>
                  <a:lnTo>
                    <a:pt x="1778" y="20069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62"/>
            <p:cNvSpPr/>
            <p:nvPr/>
          </p:nvSpPr>
          <p:spPr>
            <a:xfrm>
              <a:off x="4037075" y="1598950"/>
              <a:ext cx="299600" cy="228950"/>
            </a:xfrm>
            <a:custGeom>
              <a:avLst/>
              <a:gdLst/>
              <a:ahLst/>
              <a:cxnLst/>
              <a:rect l="l" t="t" r="r" b="b"/>
              <a:pathLst>
                <a:path w="11984" h="9158" fill="none" extrusionOk="0">
                  <a:moveTo>
                    <a:pt x="1" y="8403"/>
                  </a:moveTo>
                  <a:lnTo>
                    <a:pt x="1" y="8403"/>
                  </a:lnTo>
                  <a:lnTo>
                    <a:pt x="366" y="8184"/>
                  </a:lnTo>
                  <a:lnTo>
                    <a:pt x="732" y="8013"/>
                  </a:lnTo>
                  <a:lnTo>
                    <a:pt x="1097" y="7867"/>
                  </a:lnTo>
                  <a:lnTo>
                    <a:pt x="1438" y="7770"/>
                  </a:lnTo>
                  <a:lnTo>
                    <a:pt x="1803" y="7696"/>
                  </a:lnTo>
                  <a:lnTo>
                    <a:pt x="2168" y="7672"/>
                  </a:lnTo>
                  <a:lnTo>
                    <a:pt x="2534" y="7648"/>
                  </a:lnTo>
                  <a:lnTo>
                    <a:pt x="2875" y="7672"/>
                  </a:lnTo>
                  <a:lnTo>
                    <a:pt x="3240" y="7696"/>
                  </a:lnTo>
                  <a:lnTo>
                    <a:pt x="3605" y="7745"/>
                  </a:lnTo>
                  <a:lnTo>
                    <a:pt x="3971" y="7818"/>
                  </a:lnTo>
                  <a:lnTo>
                    <a:pt x="4312" y="7891"/>
                  </a:lnTo>
                  <a:lnTo>
                    <a:pt x="5042" y="8111"/>
                  </a:lnTo>
                  <a:lnTo>
                    <a:pt x="5749" y="8330"/>
                  </a:lnTo>
                  <a:lnTo>
                    <a:pt x="6479" y="8549"/>
                  </a:lnTo>
                  <a:lnTo>
                    <a:pt x="7186" y="8768"/>
                  </a:lnTo>
                  <a:lnTo>
                    <a:pt x="7916" y="8963"/>
                  </a:lnTo>
                  <a:lnTo>
                    <a:pt x="8282" y="9036"/>
                  </a:lnTo>
                  <a:lnTo>
                    <a:pt x="8623" y="9085"/>
                  </a:lnTo>
                  <a:lnTo>
                    <a:pt x="8988" y="9133"/>
                  </a:lnTo>
                  <a:lnTo>
                    <a:pt x="9353" y="9158"/>
                  </a:lnTo>
                  <a:lnTo>
                    <a:pt x="9719" y="9133"/>
                  </a:lnTo>
                  <a:lnTo>
                    <a:pt x="10059" y="9109"/>
                  </a:lnTo>
                  <a:lnTo>
                    <a:pt x="10425" y="9060"/>
                  </a:lnTo>
                  <a:lnTo>
                    <a:pt x="10790" y="8963"/>
                  </a:lnTo>
                  <a:lnTo>
                    <a:pt x="11155" y="8841"/>
                  </a:lnTo>
                  <a:lnTo>
                    <a:pt x="11496" y="8671"/>
                  </a:lnTo>
                  <a:lnTo>
                    <a:pt x="11496" y="8671"/>
                  </a:lnTo>
                  <a:lnTo>
                    <a:pt x="11667" y="8573"/>
                  </a:lnTo>
                  <a:lnTo>
                    <a:pt x="11789" y="8476"/>
                  </a:lnTo>
                  <a:lnTo>
                    <a:pt x="11862" y="8354"/>
                  </a:lnTo>
                  <a:lnTo>
                    <a:pt x="11935" y="8232"/>
                  </a:lnTo>
                  <a:lnTo>
                    <a:pt x="11984" y="8111"/>
                  </a:lnTo>
                  <a:lnTo>
                    <a:pt x="11984" y="7989"/>
                  </a:lnTo>
                  <a:lnTo>
                    <a:pt x="11935" y="7891"/>
                  </a:lnTo>
                  <a:lnTo>
                    <a:pt x="11886" y="7794"/>
                  </a:lnTo>
                  <a:lnTo>
                    <a:pt x="11886" y="7794"/>
                  </a:lnTo>
                  <a:lnTo>
                    <a:pt x="11496" y="7404"/>
                  </a:lnTo>
                  <a:lnTo>
                    <a:pt x="11107" y="6941"/>
                  </a:lnTo>
                  <a:lnTo>
                    <a:pt x="10741" y="6454"/>
                  </a:lnTo>
                  <a:lnTo>
                    <a:pt x="10352" y="5943"/>
                  </a:lnTo>
                  <a:lnTo>
                    <a:pt x="10352" y="5943"/>
                  </a:lnTo>
                  <a:lnTo>
                    <a:pt x="10279" y="5797"/>
                  </a:lnTo>
                  <a:lnTo>
                    <a:pt x="10230" y="5651"/>
                  </a:lnTo>
                  <a:lnTo>
                    <a:pt x="10206" y="5480"/>
                  </a:lnTo>
                  <a:lnTo>
                    <a:pt x="10181" y="5285"/>
                  </a:lnTo>
                  <a:lnTo>
                    <a:pt x="10206" y="5115"/>
                  </a:lnTo>
                  <a:lnTo>
                    <a:pt x="10230" y="4944"/>
                  </a:lnTo>
                  <a:lnTo>
                    <a:pt x="10279" y="4774"/>
                  </a:lnTo>
                  <a:lnTo>
                    <a:pt x="10352" y="4603"/>
                  </a:lnTo>
                  <a:lnTo>
                    <a:pt x="10352" y="4603"/>
                  </a:lnTo>
                  <a:lnTo>
                    <a:pt x="10741" y="3873"/>
                  </a:lnTo>
                  <a:lnTo>
                    <a:pt x="11107" y="3118"/>
                  </a:lnTo>
                  <a:lnTo>
                    <a:pt x="11496" y="2338"/>
                  </a:lnTo>
                  <a:lnTo>
                    <a:pt x="11886" y="1486"/>
                  </a:lnTo>
                  <a:lnTo>
                    <a:pt x="11886" y="1486"/>
                  </a:lnTo>
                  <a:lnTo>
                    <a:pt x="11959" y="1315"/>
                  </a:lnTo>
                  <a:lnTo>
                    <a:pt x="11984" y="1169"/>
                  </a:lnTo>
                  <a:lnTo>
                    <a:pt x="11984" y="1048"/>
                  </a:lnTo>
                  <a:lnTo>
                    <a:pt x="11935" y="975"/>
                  </a:lnTo>
                  <a:lnTo>
                    <a:pt x="11862" y="950"/>
                  </a:lnTo>
                  <a:lnTo>
                    <a:pt x="11789" y="926"/>
                  </a:lnTo>
                  <a:lnTo>
                    <a:pt x="11667" y="975"/>
                  </a:lnTo>
                  <a:lnTo>
                    <a:pt x="11496" y="1023"/>
                  </a:lnTo>
                  <a:lnTo>
                    <a:pt x="11496" y="1023"/>
                  </a:lnTo>
                  <a:lnTo>
                    <a:pt x="11155" y="1194"/>
                  </a:lnTo>
                  <a:lnTo>
                    <a:pt x="10790" y="1315"/>
                  </a:lnTo>
                  <a:lnTo>
                    <a:pt x="10425" y="1413"/>
                  </a:lnTo>
                  <a:lnTo>
                    <a:pt x="10059" y="1462"/>
                  </a:lnTo>
                  <a:lnTo>
                    <a:pt x="9719" y="1510"/>
                  </a:lnTo>
                  <a:lnTo>
                    <a:pt x="9353" y="1510"/>
                  </a:lnTo>
                  <a:lnTo>
                    <a:pt x="8988" y="1486"/>
                  </a:lnTo>
                  <a:lnTo>
                    <a:pt x="8623" y="1462"/>
                  </a:lnTo>
                  <a:lnTo>
                    <a:pt x="8282" y="1389"/>
                  </a:lnTo>
                  <a:lnTo>
                    <a:pt x="7916" y="1315"/>
                  </a:lnTo>
                  <a:lnTo>
                    <a:pt x="7186" y="1145"/>
                  </a:lnTo>
                  <a:lnTo>
                    <a:pt x="6479" y="926"/>
                  </a:lnTo>
                  <a:lnTo>
                    <a:pt x="5749" y="682"/>
                  </a:lnTo>
                  <a:lnTo>
                    <a:pt x="5042" y="463"/>
                  </a:lnTo>
                  <a:lnTo>
                    <a:pt x="4312" y="268"/>
                  </a:lnTo>
                  <a:lnTo>
                    <a:pt x="3971" y="171"/>
                  </a:lnTo>
                  <a:lnTo>
                    <a:pt x="3605" y="98"/>
                  </a:lnTo>
                  <a:lnTo>
                    <a:pt x="3240" y="49"/>
                  </a:lnTo>
                  <a:lnTo>
                    <a:pt x="2875" y="25"/>
                  </a:lnTo>
                  <a:lnTo>
                    <a:pt x="2534" y="0"/>
                  </a:lnTo>
                  <a:lnTo>
                    <a:pt x="2168" y="25"/>
                  </a:lnTo>
                  <a:lnTo>
                    <a:pt x="1803" y="73"/>
                  </a:lnTo>
                  <a:lnTo>
                    <a:pt x="1438" y="122"/>
                  </a:lnTo>
                  <a:lnTo>
                    <a:pt x="1097" y="244"/>
                  </a:lnTo>
                  <a:lnTo>
                    <a:pt x="732" y="366"/>
                  </a:lnTo>
                  <a:lnTo>
                    <a:pt x="366" y="536"/>
                  </a:lnTo>
                  <a:lnTo>
                    <a:pt x="1" y="755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1" name="Google Shape;811;p62"/>
          <p:cNvGrpSpPr/>
          <p:nvPr/>
        </p:nvGrpSpPr>
        <p:grpSpPr>
          <a:xfrm>
            <a:off x="3715096" y="1562776"/>
            <a:ext cx="395098" cy="242589"/>
            <a:chOff x="4595425" y="1707325"/>
            <a:chExt cx="470075" cy="288625"/>
          </a:xfrm>
        </p:grpSpPr>
        <p:sp>
          <p:nvSpPr>
            <p:cNvPr id="812" name="Google Shape;812;p62"/>
            <p:cNvSpPr/>
            <p:nvPr/>
          </p:nvSpPr>
          <p:spPr>
            <a:xfrm>
              <a:off x="4809750" y="1707325"/>
              <a:ext cx="41425" cy="41425"/>
            </a:xfrm>
            <a:custGeom>
              <a:avLst/>
              <a:gdLst/>
              <a:ahLst/>
              <a:cxnLst/>
              <a:rect l="l" t="t" r="r" b="b"/>
              <a:pathLst>
                <a:path w="1657" h="1657" fill="none" extrusionOk="0">
                  <a:moveTo>
                    <a:pt x="0" y="829"/>
                  </a:moveTo>
                  <a:lnTo>
                    <a:pt x="0" y="829"/>
                  </a:lnTo>
                  <a:lnTo>
                    <a:pt x="25" y="658"/>
                  </a:lnTo>
                  <a:lnTo>
                    <a:pt x="73" y="512"/>
                  </a:lnTo>
                  <a:lnTo>
                    <a:pt x="146" y="366"/>
                  </a:lnTo>
                  <a:lnTo>
                    <a:pt x="244" y="244"/>
                  </a:lnTo>
                  <a:lnTo>
                    <a:pt x="366" y="147"/>
                  </a:lnTo>
                  <a:lnTo>
                    <a:pt x="512" y="74"/>
                  </a:lnTo>
                  <a:lnTo>
                    <a:pt x="658" y="25"/>
                  </a:lnTo>
                  <a:lnTo>
                    <a:pt x="828" y="1"/>
                  </a:lnTo>
                  <a:lnTo>
                    <a:pt x="828" y="1"/>
                  </a:lnTo>
                  <a:lnTo>
                    <a:pt x="999" y="25"/>
                  </a:lnTo>
                  <a:lnTo>
                    <a:pt x="1145" y="74"/>
                  </a:lnTo>
                  <a:lnTo>
                    <a:pt x="1291" y="147"/>
                  </a:lnTo>
                  <a:lnTo>
                    <a:pt x="1413" y="244"/>
                  </a:lnTo>
                  <a:lnTo>
                    <a:pt x="1510" y="366"/>
                  </a:lnTo>
                  <a:lnTo>
                    <a:pt x="1583" y="512"/>
                  </a:lnTo>
                  <a:lnTo>
                    <a:pt x="1632" y="658"/>
                  </a:lnTo>
                  <a:lnTo>
                    <a:pt x="1656" y="829"/>
                  </a:lnTo>
                  <a:lnTo>
                    <a:pt x="1656" y="829"/>
                  </a:lnTo>
                  <a:lnTo>
                    <a:pt x="1632" y="999"/>
                  </a:lnTo>
                  <a:lnTo>
                    <a:pt x="1583" y="1170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5"/>
                  </a:lnTo>
                  <a:lnTo>
                    <a:pt x="1145" y="1608"/>
                  </a:lnTo>
                  <a:lnTo>
                    <a:pt x="999" y="1657"/>
                  </a:lnTo>
                  <a:lnTo>
                    <a:pt x="828" y="1657"/>
                  </a:lnTo>
                  <a:lnTo>
                    <a:pt x="828" y="1657"/>
                  </a:lnTo>
                  <a:lnTo>
                    <a:pt x="658" y="1657"/>
                  </a:lnTo>
                  <a:lnTo>
                    <a:pt x="512" y="1608"/>
                  </a:lnTo>
                  <a:lnTo>
                    <a:pt x="366" y="1535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70"/>
                  </a:lnTo>
                  <a:lnTo>
                    <a:pt x="25" y="999"/>
                  </a:lnTo>
                  <a:lnTo>
                    <a:pt x="0" y="829"/>
                  </a:lnTo>
                  <a:lnTo>
                    <a:pt x="0" y="829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62"/>
            <p:cNvSpPr/>
            <p:nvPr/>
          </p:nvSpPr>
          <p:spPr>
            <a:xfrm>
              <a:off x="5024075" y="1761525"/>
              <a:ext cx="41425" cy="41425"/>
            </a:xfrm>
            <a:custGeom>
              <a:avLst/>
              <a:gdLst/>
              <a:ahLst/>
              <a:cxnLst/>
              <a:rect l="l" t="t" r="r" b="b"/>
              <a:pathLst>
                <a:path w="1657" h="1657" fill="none" extrusionOk="0">
                  <a:moveTo>
                    <a:pt x="0" y="828"/>
                  </a:moveTo>
                  <a:lnTo>
                    <a:pt x="0" y="828"/>
                  </a:lnTo>
                  <a:lnTo>
                    <a:pt x="25" y="682"/>
                  </a:lnTo>
                  <a:lnTo>
                    <a:pt x="73" y="512"/>
                  </a:lnTo>
                  <a:lnTo>
                    <a:pt x="146" y="365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512" y="73"/>
                  </a:lnTo>
                  <a:lnTo>
                    <a:pt x="658" y="24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99" y="24"/>
                  </a:lnTo>
                  <a:lnTo>
                    <a:pt x="1145" y="73"/>
                  </a:lnTo>
                  <a:lnTo>
                    <a:pt x="1291" y="146"/>
                  </a:lnTo>
                  <a:lnTo>
                    <a:pt x="1413" y="244"/>
                  </a:lnTo>
                  <a:lnTo>
                    <a:pt x="1510" y="365"/>
                  </a:lnTo>
                  <a:lnTo>
                    <a:pt x="1583" y="512"/>
                  </a:lnTo>
                  <a:lnTo>
                    <a:pt x="1632" y="682"/>
                  </a:lnTo>
                  <a:lnTo>
                    <a:pt x="1656" y="828"/>
                  </a:lnTo>
                  <a:lnTo>
                    <a:pt x="1656" y="828"/>
                  </a:lnTo>
                  <a:lnTo>
                    <a:pt x="1632" y="999"/>
                  </a:lnTo>
                  <a:lnTo>
                    <a:pt x="1583" y="1169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4"/>
                  </a:lnTo>
                  <a:lnTo>
                    <a:pt x="1145" y="1608"/>
                  </a:lnTo>
                  <a:lnTo>
                    <a:pt x="999" y="1656"/>
                  </a:lnTo>
                  <a:lnTo>
                    <a:pt x="828" y="1656"/>
                  </a:lnTo>
                  <a:lnTo>
                    <a:pt x="828" y="1656"/>
                  </a:lnTo>
                  <a:lnTo>
                    <a:pt x="658" y="1656"/>
                  </a:lnTo>
                  <a:lnTo>
                    <a:pt x="512" y="1608"/>
                  </a:lnTo>
                  <a:lnTo>
                    <a:pt x="366" y="1534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69"/>
                  </a:lnTo>
                  <a:lnTo>
                    <a:pt x="25" y="999"/>
                  </a:lnTo>
                  <a:lnTo>
                    <a:pt x="0" y="828"/>
                  </a:lnTo>
                  <a:lnTo>
                    <a:pt x="0" y="828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62"/>
            <p:cNvSpPr/>
            <p:nvPr/>
          </p:nvSpPr>
          <p:spPr>
            <a:xfrm>
              <a:off x="4628900" y="1760300"/>
              <a:ext cx="403100" cy="177825"/>
            </a:xfrm>
            <a:custGeom>
              <a:avLst/>
              <a:gdLst/>
              <a:ahLst/>
              <a:cxnLst/>
              <a:rect l="l" t="t" r="r" b="b"/>
              <a:pathLst>
                <a:path w="16124" h="7113" fill="none" extrusionOk="0">
                  <a:moveTo>
                    <a:pt x="14663" y="7112"/>
                  </a:moveTo>
                  <a:lnTo>
                    <a:pt x="16124" y="2095"/>
                  </a:lnTo>
                  <a:lnTo>
                    <a:pt x="16124" y="2095"/>
                  </a:lnTo>
                  <a:lnTo>
                    <a:pt x="16002" y="2046"/>
                  </a:lnTo>
                  <a:lnTo>
                    <a:pt x="15880" y="1973"/>
                  </a:lnTo>
                  <a:lnTo>
                    <a:pt x="15759" y="1876"/>
                  </a:lnTo>
                  <a:lnTo>
                    <a:pt x="15661" y="1778"/>
                  </a:lnTo>
                  <a:lnTo>
                    <a:pt x="11131" y="3434"/>
                  </a:lnTo>
                  <a:lnTo>
                    <a:pt x="8403" y="0"/>
                  </a:lnTo>
                  <a:lnTo>
                    <a:pt x="8403" y="0"/>
                  </a:lnTo>
                  <a:lnTo>
                    <a:pt x="8233" y="25"/>
                  </a:lnTo>
                  <a:lnTo>
                    <a:pt x="8062" y="25"/>
                  </a:lnTo>
                  <a:lnTo>
                    <a:pt x="8062" y="25"/>
                  </a:lnTo>
                  <a:lnTo>
                    <a:pt x="7892" y="25"/>
                  </a:lnTo>
                  <a:lnTo>
                    <a:pt x="7721" y="0"/>
                  </a:lnTo>
                  <a:lnTo>
                    <a:pt x="4994" y="3434"/>
                  </a:lnTo>
                  <a:lnTo>
                    <a:pt x="464" y="1778"/>
                  </a:lnTo>
                  <a:lnTo>
                    <a:pt x="464" y="1778"/>
                  </a:lnTo>
                  <a:lnTo>
                    <a:pt x="366" y="1876"/>
                  </a:lnTo>
                  <a:lnTo>
                    <a:pt x="244" y="1973"/>
                  </a:lnTo>
                  <a:lnTo>
                    <a:pt x="123" y="2046"/>
                  </a:lnTo>
                  <a:lnTo>
                    <a:pt x="1" y="2095"/>
                  </a:lnTo>
                  <a:lnTo>
                    <a:pt x="1462" y="7112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62"/>
            <p:cNvSpPr/>
            <p:nvPr/>
          </p:nvSpPr>
          <p:spPr>
            <a:xfrm>
              <a:off x="4595425" y="1761525"/>
              <a:ext cx="41425" cy="41425"/>
            </a:xfrm>
            <a:custGeom>
              <a:avLst/>
              <a:gdLst/>
              <a:ahLst/>
              <a:cxnLst/>
              <a:rect l="l" t="t" r="r" b="b"/>
              <a:pathLst>
                <a:path w="1657" h="1657" fill="none" extrusionOk="0">
                  <a:moveTo>
                    <a:pt x="0" y="828"/>
                  </a:moveTo>
                  <a:lnTo>
                    <a:pt x="0" y="828"/>
                  </a:lnTo>
                  <a:lnTo>
                    <a:pt x="25" y="682"/>
                  </a:lnTo>
                  <a:lnTo>
                    <a:pt x="73" y="512"/>
                  </a:lnTo>
                  <a:lnTo>
                    <a:pt x="146" y="365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512" y="73"/>
                  </a:lnTo>
                  <a:lnTo>
                    <a:pt x="658" y="24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99" y="24"/>
                  </a:lnTo>
                  <a:lnTo>
                    <a:pt x="1145" y="73"/>
                  </a:lnTo>
                  <a:lnTo>
                    <a:pt x="1291" y="146"/>
                  </a:lnTo>
                  <a:lnTo>
                    <a:pt x="1413" y="244"/>
                  </a:lnTo>
                  <a:lnTo>
                    <a:pt x="1510" y="365"/>
                  </a:lnTo>
                  <a:lnTo>
                    <a:pt x="1583" y="512"/>
                  </a:lnTo>
                  <a:lnTo>
                    <a:pt x="1632" y="682"/>
                  </a:lnTo>
                  <a:lnTo>
                    <a:pt x="1657" y="828"/>
                  </a:lnTo>
                  <a:lnTo>
                    <a:pt x="1657" y="828"/>
                  </a:lnTo>
                  <a:lnTo>
                    <a:pt x="1632" y="999"/>
                  </a:lnTo>
                  <a:lnTo>
                    <a:pt x="1583" y="1169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4"/>
                  </a:lnTo>
                  <a:lnTo>
                    <a:pt x="1145" y="1608"/>
                  </a:lnTo>
                  <a:lnTo>
                    <a:pt x="999" y="1656"/>
                  </a:lnTo>
                  <a:lnTo>
                    <a:pt x="828" y="1656"/>
                  </a:lnTo>
                  <a:lnTo>
                    <a:pt x="828" y="1656"/>
                  </a:lnTo>
                  <a:lnTo>
                    <a:pt x="658" y="1656"/>
                  </a:lnTo>
                  <a:lnTo>
                    <a:pt x="512" y="1608"/>
                  </a:lnTo>
                  <a:lnTo>
                    <a:pt x="366" y="1534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69"/>
                  </a:lnTo>
                  <a:lnTo>
                    <a:pt x="25" y="999"/>
                  </a:lnTo>
                  <a:lnTo>
                    <a:pt x="0" y="828"/>
                  </a:lnTo>
                  <a:lnTo>
                    <a:pt x="0" y="828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62"/>
            <p:cNvSpPr/>
            <p:nvPr/>
          </p:nvSpPr>
          <p:spPr>
            <a:xfrm>
              <a:off x="4667275" y="1951475"/>
              <a:ext cx="326375" cy="44475"/>
            </a:xfrm>
            <a:custGeom>
              <a:avLst/>
              <a:gdLst/>
              <a:ahLst/>
              <a:cxnLst/>
              <a:rect l="l" t="t" r="r" b="b"/>
              <a:pathLst>
                <a:path w="13055" h="1779" fill="none" extrusionOk="0">
                  <a:moveTo>
                    <a:pt x="6527" y="1535"/>
                  </a:moveTo>
                  <a:lnTo>
                    <a:pt x="6527" y="1535"/>
                  </a:lnTo>
                  <a:lnTo>
                    <a:pt x="8232" y="1535"/>
                  </a:lnTo>
                  <a:lnTo>
                    <a:pt x="9815" y="1584"/>
                  </a:lnTo>
                  <a:lnTo>
                    <a:pt x="11252" y="1657"/>
                  </a:lnTo>
                  <a:lnTo>
                    <a:pt x="12543" y="1779"/>
                  </a:lnTo>
                  <a:lnTo>
                    <a:pt x="13054" y="1"/>
                  </a:lnTo>
                  <a:lnTo>
                    <a:pt x="0" y="1"/>
                  </a:lnTo>
                  <a:lnTo>
                    <a:pt x="512" y="1779"/>
                  </a:lnTo>
                  <a:lnTo>
                    <a:pt x="512" y="1779"/>
                  </a:lnTo>
                  <a:lnTo>
                    <a:pt x="1803" y="1681"/>
                  </a:lnTo>
                  <a:lnTo>
                    <a:pt x="3239" y="1584"/>
                  </a:lnTo>
                  <a:lnTo>
                    <a:pt x="4823" y="1535"/>
                  </a:lnTo>
                  <a:lnTo>
                    <a:pt x="6527" y="1535"/>
                  </a:lnTo>
                  <a:lnTo>
                    <a:pt x="6527" y="1535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7" name="Google Shape;817;p62"/>
          <p:cNvGrpSpPr/>
          <p:nvPr/>
        </p:nvGrpSpPr>
        <p:grpSpPr>
          <a:xfrm>
            <a:off x="4299013" y="1503416"/>
            <a:ext cx="357234" cy="361310"/>
            <a:chOff x="5290150" y="1636700"/>
            <a:chExt cx="425025" cy="429875"/>
          </a:xfrm>
        </p:grpSpPr>
        <p:sp>
          <p:nvSpPr>
            <p:cNvPr id="818" name="Google Shape;818;p62"/>
            <p:cNvSpPr/>
            <p:nvPr/>
          </p:nvSpPr>
          <p:spPr>
            <a:xfrm>
              <a:off x="5396700" y="1939925"/>
              <a:ext cx="211900" cy="126650"/>
            </a:xfrm>
            <a:custGeom>
              <a:avLst/>
              <a:gdLst/>
              <a:ahLst/>
              <a:cxnLst/>
              <a:rect l="l" t="t" r="r" b="b"/>
              <a:pathLst>
                <a:path w="8476" h="5066" fill="none" extrusionOk="0">
                  <a:moveTo>
                    <a:pt x="3167" y="0"/>
                  </a:moveTo>
                  <a:lnTo>
                    <a:pt x="3167" y="2825"/>
                  </a:lnTo>
                  <a:lnTo>
                    <a:pt x="3167" y="2825"/>
                  </a:lnTo>
                  <a:lnTo>
                    <a:pt x="2606" y="2947"/>
                  </a:lnTo>
                  <a:lnTo>
                    <a:pt x="2071" y="3093"/>
                  </a:lnTo>
                  <a:lnTo>
                    <a:pt x="1584" y="3288"/>
                  </a:lnTo>
                  <a:lnTo>
                    <a:pt x="1145" y="3483"/>
                  </a:lnTo>
                  <a:lnTo>
                    <a:pt x="780" y="3702"/>
                  </a:lnTo>
                  <a:lnTo>
                    <a:pt x="609" y="3848"/>
                  </a:lnTo>
                  <a:lnTo>
                    <a:pt x="463" y="3970"/>
                  </a:lnTo>
                  <a:lnTo>
                    <a:pt x="317" y="4116"/>
                  </a:lnTo>
                  <a:lnTo>
                    <a:pt x="195" y="4262"/>
                  </a:lnTo>
                  <a:lnTo>
                    <a:pt x="74" y="4408"/>
                  </a:lnTo>
                  <a:lnTo>
                    <a:pt x="0" y="4579"/>
                  </a:lnTo>
                  <a:lnTo>
                    <a:pt x="0" y="4579"/>
                  </a:lnTo>
                  <a:lnTo>
                    <a:pt x="171" y="4652"/>
                  </a:lnTo>
                  <a:lnTo>
                    <a:pt x="414" y="4725"/>
                  </a:lnTo>
                  <a:lnTo>
                    <a:pt x="780" y="4822"/>
                  </a:lnTo>
                  <a:lnTo>
                    <a:pt x="1340" y="4895"/>
                  </a:lnTo>
                  <a:lnTo>
                    <a:pt x="2095" y="4993"/>
                  </a:lnTo>
                  <a:lnTo>
                    <a:pt x="3045" y="5042"/>
                  </a:lnTo>
                  <a:lnTo>
                    <a:pt x="4238" y="5066"/>
                  </a:lnTo>
                  <a:lnTo>
                    <a:pt x="4238" y="5066"/>
                  </a:lnTo>
                  <a:lnTo>
                    <a:pt x="5432" y="5042"/>
                  </a:lnTo>
                  <a:lnTo>
                    <a:pt x="6381" y="4993"/>
                  </a:lnTo>
                  <a:lnTo>
                    <a:pt x="7136" y="4895"/>
                  </a:lnTo>
                  <a:lnTo>
                    <a:pt x="7697" y="4822"/>
                  </a:lnTo>
                  <a:lnTo>
                    <a:pt x="8062" y="4725"/>
                  </a:lnTo>
                  <a:lnTo>
                    <a:pt x="8305" y="4652"/>
                  </a:lnTo>
                  <a:lnTo>
                    <a:pt x="8476" y="4579"/>
                  </a:lnTo>
                  <a:lnTo>
                    <a:pt x="8476" y="4579"/>
                  </a:lnTo>
                  <a:lnTo>
                    <a:pt x="8403" y="4408"/>
                  </a:lnTo>
                  <a:lnTo>
                    <a:pt x="8281" y="4262"/>
                  </a:lnTo>
                  <a:lnTo>
                    <a:pt x="8159" y="4116"/>
                  </a:lnTo>
                  <a:lnTo>
                    <a:pt x="8013" y="3970"/>
                  </a:lnTo>
                  <a:lnTo>
                    <a:pt x="7867" y="3848"/>
                  </a:lnTo>
                  <a:lnTo>
                    <a:pt x="7697" y="3702"/>
                  </a:lnTo>
                  <a:lnTo>
                    <a:pt x="7331" y="3483"/>
                  </a:lnTo>
                  <a:lnTo>
                    <a:pt x="6893" y="3288"/>
                  </a:lnTo>
                  <a:lnTo>
                    <a:pt x="6406" y="3093"/>
                  </a:lnTo>
                  <a:lnTo>
                    <a:pt x="5870" y="2947"/>
                  </a:lnTo>
                  <a:lnTo>
                    <a:pt x="5310" y="2825"/>
                  </a:lnTo>
                  <a:lnTo>
                    <a:pt x="5310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62"/>
            <p:cNvSpPr/>
            <p:nvPr/>
          </p:nvSpPr>
          <p:spPr>
            <a:xfrm>
              <a:off x="5290150" y="1636700"/>
              <a:ext cx="425025" cy="294100"/>
            </a:xfrm>
            <a:custGeom>
              <a:avLst/>
              <a:gdLst/>
              <a:ahLst/>
              <a:cxnLst/>
              <a:rect l="l" t="t" r="r" b="b"/>
              <a:pathLst>
                <a:path w="17001" h="11764" fill="none" extrusionOk="0">
                  <a:moveTo>
                    <a:pt x="15928" y="1072"/>
                  </a:moveTo>
                  <a:lnTo>
                    <a:pt x="13785" y="1072"/>
                  </a:lnTo>
                  <a:lnTo>
                    <a:pt x="13785" y="1072"/>
                  </a:lnTo>
                  <a:lnTo>
                    <a:pt x="13810" y="487"/>
                  </a:lnTo>
                  <a:lnTo>
                    <a:pt x="13810" y="487"/>
                  </a:lnTo>
                  <a:lnTo>
                    <a:pt x="13785" y="390"/>
                  </a:lnTo>
                  <a:lnTo>
                    <a:pt x="13761" y="293"/>
                  </a:lnTo>
                  <a:lnTo>
                    <a:pt x="13688" y="220"/>
                  </a:lnTo>
                  <a:lnTo>
                    <a:pt x="13639" y="146"/>
                  </a:lnTo>
                  <a:lnTo>
                    <a:pt x="13566" y="98"/>
                  </a:lnTo>
                  <a:lnTo>
                    <a:pt x="13469" y="49"/>
                  </a:lnTo>
                  <a:lnTo>
                    <a:pt x="13371" y="25"/>
                  </a:lnTo>
                  <a:lnTo>
                    <a:pt x="13274" y="0"/>
                  </a:lnTo>
                  <a:lnTo>
                    <a:pt x="8500" y="0"/>
                  </a:lnTo>
                  <a:lnTo>
                    <a:pt x="3727" y="0"/>
                  </a:lnTo>
                  <a:lnTo>
                    <a:pt x="3727" y="0"/>
                  </a:lnTo>
                  <a:lnTo>
                    <a:pt x="3629" y="25"/>
                  </a:lnTo>
                  <a:lnTo>
                    <a:pt x="3532" y="49"/>
                  </a:lnTo>
                  <a:lnTo>
                    <a:pt x="3434" y="98"/>
                  </a:lnTo>
                  <a:lnTo>
                    <a:pt x="3361" y="146"/>
                  </a:lnTo>
                  <a:lnTo>
                    <a:pt x="3313" y="220"/>
                  </a:lnTo>
                  <a:lnTo>
                    <a:pt x="3240" y="293"/>
                  </a:lnTo>
                  <a:lnTo>
                    <a:pt x="3215" y="390"/>
                  </a:lnTo>
                  <a:lnTo>
                    <a:pt x="3191" y="487"/>
                  </a:lnTo>
                  <a:lnTo>
                    <a:pt x="3191" y="487"/>
                  </a:lnTo>
                  <a:lnTo>
                    <a:pt x="3215" y="1072"/>
                  </a:lnTo>
                  <a:lnTo>
                    <a:pt x="1072" y="1072"/>
                  </a:lnTo>
                  <a:lnTo>
                    <a:pt x="1072" y="1072"/>
                  </a:lnTo>
                  <a:lnTo>
                    <a:pt x="853" y="1096"/>
                  </a:lnTo>
                  <a:lnTo>
                    <a:pt x="658" y="1145"/>
                  </a:lnTo>
                  <a:lnTo>
                    <a:pt x="487" y="1242"/>
                  </a:lnTo>
                  <a:lnTo>
                    <a:pt x="317" y="1389"/>
                  </a:lnTo>
                  <a:lnTo>
                    <a:pt x="195" y="1535"/>
                  </a:lnTo>
                  <a:lnTo>
                    <a:pt x="98" y="1730"/>
                  </a:lnTo>
                  <a:lnTo>
                    <a:pt x="25" y="1924"/>
                  </a:lnTo>
                  <a:lnTo>
                    <a:pt x="0" y="2144"/>
                  </a:lnTo>
                  <a:lnTo>
                    <a:pt x="0" y="2144"/>
                  </a:lnTo>
                  <a:lnTo>
                    <a:pt x="25" y="2606"/>
                  </a:lnTo>
                  <a:lnTo>
                    <a:pt x="49" y="3069"/>
                  </a:lnTo>
                  <a:lnTo>
                    <a:pt x="98" y="3507"/>
                  </a:lnTo>
                  <a:lnTo>
                    <a:pt x="171" y="3946"/>
                  </a:lnTo>
                  <a:lnTo>
                    <a:pt x="268" y="4336"/>
                  </a:lnTo>
                  <a:lnTo>
                    <a:pt x="366" y="4725"/>
                  </a:lnTo>
                  <a:lnTo>
                    <a:pt x="487" y="5115"/>
                  </a:lnTo>
                  <a:lnTo>
                    <a:pt x="634" y="5480"/>
                  </a:lnTo>
                  <a:lnTo>
                    <a:pt x="780" y="5821"/>
                  </a:lnTo>
                  <a:lnTo>
                    <a:pt x="926" y="6138"/>
                  </a:lnTo>
                  <a:lnTo>
                    <a:pt x="1096" y="6454"/>
                  </a:lnTo>
                  <a:lnTo>
                    <a:pt x="1291" y="6747"/>
                  </a:lnTo>
                  <a:lnTo>
                    <a:pt x="1462" y="7039"/>
                  </a:lnTo>
                  <a:lnTo>
                    <a:pt x="1656" y="7307"/>
                  </a:lnTo>
                  <a:lnTo>
                    <a:pt x="2071" y="7794"/>
                  </a:lnTo>
                  <a:lnTo>
                    <a:pt x="2509" y="8232"/>
                  </a:lnTo>
                  <a:lnTo>
                    <a:pt x="2923" y="8598"/>
                  </a:lnTo>
                  <a:lnTo>
                    <a:pt x="3337" y="8914"/>
                  </a:lnTo>
                  <a:lnTo>
                    <a:pt x="3751" y="9158"/>
                  </a:lnTo>
                  <a:lnTo>
                    <a:pt x="4141" y="9353"/>
                  </a:lnTo>
                  <a:lnTo>
                    <a:pt x="4506" y="9499"/>
                  </a:lnTo>
                  <a:lnTo>
                    <a:pt x="4823" y="9596"/>
                  </a:lnTo>
                  <a:lnTo>
                    <a:pt x="5091" y="9645"/>
                  </a:lnTo>
                  <a:lnTo>
                    <a:pt x="5091" y="9645"/>
                  </a:lnTo>
                  <a:lnTo>
                    <a:pt x="5407" y="10108"/>
                  </a:lnTo>
                  <a:lnTo>
                    <a:pt x="5748" y="10546"/>
                  </a:lnTo>
                  <a:lnTo>
                    <a:pt x="5919" y="10717"/>
                  </a:lnTo>
                  <a:lnTo>
                    <a:pt x="6113" y="10887"/>
                  </a:lnTo>
                  <a:lnTo>
                    <a:pt x="6308" y="11057"/>
                  </a:lnTo>
                  <a:lnTo>
                    <a:pt x="6527" y="11204"/>
                  </a:lnTo>
                  <a:lnTo>
                    <a:pt x="6747" y="11325"/>
                  </a:lnTo>
                  <a:lnTo>
                    <a:pt x="6966" y="11447"/>
                  </a:lnTo>
                  <a:lnTo>
                    <a:pt x="7209" y="11545"/>
                  </a:lnTo>
                  <a:lnTo>
                    <a:pt x="7453" y="11618"/>
                  </a:lnTo>
                  <a:lnTo>
                    <a:pt x="7697" y="11691"/>
                  </a:lnTo>
                  <a:lnTo>
                    <a:pt x="7964" y="11739"/>
                  </a:lnTo>
                  <a:lnTo>
                    <a:pt x="8232" y="11764"/>
                  </a:lnTo>
                  <a:lnTo>
                    <a:pt x="8500" y="11764"/>
                  </a:lnTo>
                  <a:lnTo>
                    <a:pt x="8500" y="11764"/>
                  </a:lnTo>
                  <a:lnTo>
                    <a:pt x="8768" y="11764"/>
                  </a:lnTo>
                  <a:lnTo>
                    <a:pt x="9036" y="11739"/>
                  </a:lnTo>
                  <a:lnTo>
                    <a:pt x="9304" y="11691"/>
                  </a:lnTo>
                  <a:lnTo>
                    <a:pt x="9547" y="11618"/>
                  </a:lnTo>
                  <a:lnTo>
                    <a:pt x="9791" y="11545"/>
                  </a:lnTo>
                  <a:lnTo>
                    <a:pt x="10035" y="11447"/>
                  </a:lnTo>
                  <a:lnTo>
                    <a:pt x="10254" y="11325"/>
                  </a:lnTo>
                  <a:lnTo>
                    <a:pt x="10473" y="11204"/>
                  </a:lnTo>
                  <a:lnTo>
                    <a:pt x="10692" y="11057"/>
                  </a:lnTo>
                  <a:lnTo>
                    <a:pt x="10887" y="10887"/>
                  </a:lnTo>
                  <a:lnTo>
                    <a:pt x="11082" y="10717"/>
                  </a:lnTo>
                  <a:lnTo>
                    <a:pt x="11252" y="10546"/>
                  </a:lnTo>
                  <a:lnTo>
                    <a:pt x="11593" y="10108"/>
                  </a:lnTo>
                  <a:lnTo>
                    <a:pt x="11910" y="9645"/>
                  </a:lnTo>
                  <a:lnTo>
                    <a:pt x="11910" y="9645"/>
                  </a:lnTo>
                  <a:lnTo>
                    <a:pt x="12178" y="9596"/>
                  </a:lnTo>
                  <a:lnTo>
                    <a:pt x="12494" y="9523"/>
                  </a:lnTo>
                  <a:lnTo>
                    <a:pt x="12860" y="9377"/>
                  </a:lnTo>
                  <a:lnTo>
                    <a:pt x="13249" y="9182"/>
                  </a:lnTo>
                  <a:lnTo>
                    <a:pt x="13663" y="8939"/>
                  </a:lnTo>
                  <a:lnTo>
                    <a:pt x="14077" y="8622"/>
                  </a:lnTo>
                  <a:lnTo>
                    <a:pt x="14516" y="8257"/>
                  </a:lnTo>
                  <a:lnTo>
                    <a:pt x="14930" y="7843"/>
                  </a:lnTo>
                  <a:lnTo>
                    <a:pt x="15344" y="7356"/>
                  </a:lnTo>
                  <a:lnTo>
                    <a:pt x="15539" y="7088"/>
                  </a:lnTo>
                  <a:lnTo>
                    <a:pt x="15709" y="6795"/>
                  </a:lnTo>
                  <a:lnTo>
                    <a:pt x="15904" y="6503"/>
                  </a:lnTo>
                  <a:lnTo>
                    <a:pt x="16075" y="6186"/>
                  </a:lnTo>
                  <a:lnTo>
                    <a:pt x="16221" y="5870"/>
                  </a:lnTo>
                  <a:lnTo>
                    <a:pt x="16367" y="5505"/>
                  </a:lnTo>
                  <a:lnTo>
                    <a:pt x="16513" y="5164"/>
                  </a:lnTo>
                  <a:lnTo>
                    <a:pt x="16635" y="4774"/>
                  </a:lnTo>
                  <a:lnTo>
                    <a:pt x="16732" y="4384"/>
                  </a:lnTo>
                  <a:lnTo>
                    <a:pt x="16830" y="3970"/>
                  </a:lnTo>
                  <a:lnTo>
                    <a:pt x="16903" y="3532"/>
                  </a:lnTo>
                  <a:lnTo>
                    <a:pt x="16951" y="3093"/>
                  </a:lnTo>
                  <a:lnTo>
                    <a:pt x="16976" y="2606"/>
                  </a:lnTo>
                  <a:lnTo>
                    <a:pt x="17000" y="2144"/>
                  </a:lnTo>
                  <a:lnTo>
                    <a:pt x="17000" y="2144"/>
                  </a:lnTo>
                  <a:lnTo>
                    <a:pt x="16976" y="1924"/>
                  </a:lnTo>
                  <a:lnTo>
                    <a:pt x="16903" y="1730"/>
                  </a:lnTo>
                  <a:lnTo>
                    <a:pt x="16805" y="1535"/>
                  </a:lnTo>
                  <a:lnTo>
                    <a:pt x="16683" y="1389"/>
                  </a:lnTo>
                  <a:lnTo>
                    <a:pt x="16513" y="1242"/>
                  </a:lnTo>
                  <a:lnTo>
                    <a:pt x="16343" y="1145"/>
                  </a:lnTo>
                  <a:lnTo>
                    <a:pt x="16148" y="1096"/>
                  </a:lnTo>
                  <a:lnTo>
                    <a:pt x="15928" y="1072"/>
                  </a:lnTo>
                  <a:lnTo>
                    <a:pt x="15928" y="1072"/>
                  </a:lnTo>
                  <a:close/>
                  <a:moveTo>
                    <a:pt x="1072" y="2144"/>
                  </a:moveTo>
                  <a:lnTo>
                    <a:pt x="3240" y="2144"/>
                  </a:lnTo>
                  <a:lnTo>
                    <a:pt x="3240" y="2144"/>
                  </a:lnTo>
                  <a:lnTo>
                    <a:pt x="3288" y="3118"/>
                  </a:lnTo>
                  <a:lnTo>
                    <a:pt x="3361" y="4019"/>
                  </a:lnTo>
                  <a:lnTo>
                    <a:pt x="3483" y="4823"/>
                  </a:lnTo>
                  <a:lnTo>
                    <a:pt x="3605" y="5602"/>
                  </a:lnTo>
                  <a:lnTo>
                    <a:pt x="3775" y="6333"/>
                  </a:lnTo>
                  <a:lnTo>
                    <a:pt x="3995" y="7039"/>
                  </a:lnTo>
                  <a:lnTo>
                    <a:pt x="4214" y="7745"/>
                  </a:lnTo>
                  <a:lnTo>
                    <a:pt x="4506" y="8451"/>
                  </a:lnTo>
                  <a:lnTo>
                    <a:pt x="4506" y="8451"/>
                  </a:lnTo>
                  <a:lnTo>
                    <a:pt x="4262" y="8378"/>
                  </a:lnTo>
                  <a:lnTo>
                    <a:pt x="4043" y="8281"/>
                  </a:lnTo>
                  <a:lnTo>
                    <a:pt x="3824" y="8159"/>
                  </a:lnTo>
                  <a:lnTo>
                    <a:pt x="3629" y="8037"/>
                  </a:lnTo>
                  <a:lnTo>
                    <a:pt x="3434" y="7891"/>
                  </a:lnTo>
                  <a:lnTo>
                    <a:pt x="3240" y="7745"/>
                  </a:lnTo>
                  <a:lnTo>
                    <a:pt x="2899" y="7404"/>
                  </a:lnTo>
                  <a:lnTo>
                    <a:pt x="2582" y="7015"/>
                  </a:lnTo>
                  <a:lnTo>
                    <a:pt x="2290" y="6601"/>
                  </a:lnTo>
                  <a:lnTo>
                    <a:pt x="2046" y="6186"/>
                  </a:lnTo>
                  <a:lnTo>
                    <a:pt x="1827" y="5724"/>
                  </a:lnTo>
                  <a:lnTo>
                    <a:pt x="1632" y="5237"/>
                  </a:lnTo>
                  <a:lnTo>
                    <a:pt x="1486" y="4774"/>
                  </a:lnTo>
                  <a:lnTo>
                    <a:pt x="1340" y="4287"/>
                  </a:lnTo>
                  <a:lnTo>
                    <a:pt x="1242" y="3824"/>
                  </a:lnTo>
                  <a:lnTo>
                    <a:pt x="1169" y="3361"/>
                  </a:lnTo>
                  <a:lnTo>
                    <a:pt x="1121" y="2923"/>
                  </a:lnTo>
                  <a:lnTo>
                    <a:pt x="1072" y="2509"/>
                  </a:lnTo>
                  <a:lnTo>
                    <a:pt x="1072" y="2144"/>
                  </a:lnTo>
                  <a:lnTo>
                    <a:pt x="1072" y="2144"/>
                  </a:lnTo>
                  <a:close/>
                  <a:moveTo>
                    <a:pt x="10595" y="4628"/>
                  </a:moveTo>
                  <a:lnTo>
                    <a:pt x="9718" y="5407"/>
                  </a:lnTo>
                  <a:lnTo>
                    <a:pt x="9718" y="5407"/>
                  </a:lnTo>
                  <a:lnTo>
                    <a:pt x="9669" y="5480"/>
                  </a:lnTo>
                  <a:lnTo>
                    <a:pt x="9621" y="5578"/>
                  </a:lnTo>
                  <a:lnTo>
                    <a:pt x="9596" y="5675"/>
                  </a:lnTo>
                  <a:lnTo>
                    <a:pt x="9596" y="5772"/>
                  </a:lnTo>
                  <a:lnTo>
                    <a:pt x="9864" y="6941"/>
                  </a:lnTo>
                  <a:lnTo>
                    <a:pt x="9864" y="6941"/>
                  </a:lnTo>
                  <a:lnTo>
                    <a:pt x="9864" y="7015"/>
                  </a:lnTo>
                  <a:lnTo>
                    <a:pt x="9840" y="7063"/>
                  </a:lnTo>
                  <a:lnTo>
                    <a:pt x="9791" y="7063"/>
                  </a:lnTo>
                  <a:lnTo>
                    <a:pt x="9718" y="7039"/>
                  </a:lnTo>
                  <a:lnTo>
                    <a:pt x="8695" y="6454"/>
                  </a:lnTo>
                  <a:lnTo>
                    <a:pt x="8695" y="6454"/>
                  </a:lnTo>
                  <a:lnTo>
                    <a:pt x="8598" y="6406"/>
                  </a:lnTo>
                  <a:lnTo>
                    <a:pt x="8500" y="6406"/>
                  </a:lnTo>
                  <a:lnTo>
                    <a:pt x="8403" y="6406"/>
                  </a:lnTo>
                  <a:lnTo>
                    <a:pt x="8305" y="6454"/>
                  </a:lnTo>
                  <a:lnTo>
                    <a:pt x="7282" y="7039"/>
                  </a:lnTo>
                  <a:lnTo>
                    <a:pt x="7282" y="7039"/>
                  </a:lnTo>
                  <a:lnTo>
                    <a:pt x="7209" y="7063"/>
                  </a:lnTo>
                  <a:lnTo>
                    <a:pt x="7161" y="7063"/>
                  </a:lnTo>
                  <a:lnTo>
                    <a:pt x="7136" y="7015"/>
                  </a:lnTo>
                  <a:lnTo>
                    <a:pt x="7136" y="6941"/>
                  </a:lnTo>
                  <a:lnTo>
                    <a:pt x="7404" y="5772"/>
                  </a:lnTo>
                  <a:lnTo>
                    <a:pt x="7404" y="5772"/>
                  </a:lnTo>
                  <a:lnTo>
                    <a:pt x="7404" y="5675"/>
                  </a:lnTo>
                  <a:lnTo>
                    <a:pt x="7380" y="5578"/>
                  </a:lnTo>
                  <a:lnTo>
                    <a:pt x="7331" y="5480"/>
                  </a:lnTo>
                  <a:lnTo>
                    <a:pt x="7282" y="5407"/>
                  </a:lnTo>
                  <a:lnTo>
                    <a:pt x="6406" y="4628"/>
                  </a:lnTo>
                  <a:lnTo>
                    <a:pt x="6406" y="4628"/>
                  </a:lnTo>
                  <a:lnTo>
                    <a:pt x="6357" y="4579"/>
                  </a:lnTo>
                  <a:lnTo>
                    <a:pt x="6333" y="4506"/>
                  </a:lnTo>
                  <a:lnTo>
                    <a:pt x="6381" y="4482"/>
                  </a:lnTo>
                  <a:lnTo>
                    <a:pt x="6454" y="4457"/>
                  </a:lnTo>
                  <a:lnTo>
                    <a:pt x="7623" y="4336"/>
                  </a:lnTo>
                  <a:lnTo>
                    <a:pt x="7623" y="4336"/>
                  </a:lnTo>
                  <a:lnTo>
                    <a:pt x="7721" y="4311"/>
                  </a:lnTo>
                  <a:lnTo>
                    <a:pt x="7818" y="4262"/>
                  </a:lnTo>
                  <a:lnTo>
                    <a:pt x="7891" y="4189"/>
                  </a:lnTo>
                  <a:lnTo>
                    <a:pt x="7940" y="4116"/>
                  </a:lnTo>
                  <a:lnTo>
                    <a:pt x="8403" y="3045"/>
                  </a:lnTo>
                  <a:lnTo>
                    <a:pt x="8403" y="3045"/>
                  </a:lnTo>
                  <a:lnTo>
                    <a:pt x="8452" y="2972"/>
                  </a:lnTo>
                  <a:lnTo>
                    <a:pt x="8500" y="2947"/>
                  </a:lnTo>
                  <a:lnTo>
                    <a:pt x="8549" y="2972"/>
                  </a:lnTo>
                  <a:lnTo>
                    <a:pt x="8598" y="3045"/>
                  </a:lnTo>
                  <a:lnTo>
                    <a:pt x="9060" y="4116"/>
                  </a:lnTo>
                  <a:lnTo>
                    <a:pt x="9060" y="4116"/>
                  </a:lnTo>
                  <a:lnTo>
                    <a:pt x="9109" y="4189"/>
                  </a:lnTo>
                  <a:lnTo>
                    <a:pt x="9182" y="4262"/>
                  </a:lnTo>
                  <a:lnTo>
                    <a:pt x="9280" y="4311"/>
                  </a:lnTo>
                  <a:lnTo>
                    <a:pt x="9377" y="4336"/>
                  </a:lnTo>
                  <a:lnTo>
                    <a:pt x="10546" y="4457"/>
                  </a:lnTo>
                  <a:lnTo>
                    <a:pt x="10546" y="4457"/>
                  </a:lnTo>
                  <a:lnTo>
                    <a:pt x="10619" y="4482"/>
                  </a:lnTo>
                  <a:lnTo>
                    <a:pt x="10668" y="4506"/>
                  </a:lnTo>
                  <a:lnTo>
                    <a:pt x="10643" y="4579"/>
                  </a:lnTo>
                  <a:lnTo>
                    <a:pt x="10595" y="4628"/>
                  </a:lnTo>
                  <a:lnTo>
                    <a:pt x="10595" y="4628"/>
                  </a:lnTo>
                  <a:close/>
                  <a:moveTo>
                    <a:pt x="12494" y="8451"/>
                  </a:moveTo>
                  <a:lnTo>
                    <a:pt x="12494" y="8451"/>
                  </a:lnTo>
                  <a:lnTo>
                    <a:pt x="12787" y="7745"/>
                  </a:lnTo>
                  <a:lnTo>
                    <a:pt x="13006" y="7039"/>
                  </a:lnTo>
                  <a:lnTo>
                    <a:pt x="13225" y="6333"/>
                  </a:lnTo>
                  <a:lnTo>
                    <a:pt x="13396" y="5602"/>
                  </a:lnTo>
                  <a:lnTo>
                    <a:pt x="13517" y="4823"/>
                  </a:lnTo>
                  <a:lnTo>
                    <a:pt x="13639" y="4019"/>
                  </a:lnTo>
                  <a:lnTo>
                    <a:pt x="13712" y="3118"/>
                  </a:lnTo>
                  <a:lnTo>
                    <a:pt x="13761" y="2144"/>
                  </a:lnTo>
                  <a:lnTo>
                    <a:pt x="15928" y="2144"/>
                  </a:lnTo>
                  <a:lnTo>
                    <a:pt x="15928" y="2144"/>
                  </a:lnTo>
                  <a:lnTo>
                    <a:pt x="15928" y="2509"/>
                  </a:lnTo>
                  <a:lnTo>
                    <a:pt x="15880" y="2923"/>
                  </a:lnTo>
                  <a:lnTo>
                    <a:pt x="15831" y="3361"/>
                  </a:lnTo>
                  <a:lnTo>
                    <a:pt x="15758" y="3824"/>
                  </a:lnTo>
                  <a:lnTo>
                    <a:pt x="15661" y="4287"/>
                  </a:lnTo>
                  <a:lnTo>
                    <a:pt x="15514" y="4774"/>
                  </a:lnTo>
                  <a:lnTo>
                    <a:pt x="15368" y="5237"/>
                  </a:lnTo>
                  <a:lnTo>
                    <a:pt x="15173" y="5724"/>
                  </a:lnTo>
                  <a:lnTo>
                    <a:pt x="14954" y="6186"/>
                  </a:lnTo>
                  <a:lnTo>
                    <a:pt x="14711" y="6601"/>
                  </a:lnTo>
                  <a:lnTo>
                    <a:pt x="14418" y="7015"/>
                  </a:lnTo>
                  <a:lnTo>
                    <a:pt x="14102" y="7404"/>
                  </a:lnTo>
                  <a:lnTo>
                    <a:pt x="13761" y="7745"/>
                  </a:lnTo>
                  <a:lnTo>
                    <a:pt x="13566" y="7891"/>
                  </a:lnTo>
                  <a:lnTo>
                    <a:pt x="13371" y="8037"/>
                  </a:lnTo>
                  <a:lnTo>
                    <a:pt x="13176" y="8159"/>
                  </a:lnTo>
                  <a:lnTo>
                    <a:pt x="12957" y="8281"/>
                  </a:lnTo>
                  <a:lnTo>
                    <a:pt x="12738" y="8378"/>
                  </a:lnTo>
                  <a:lnTo>
                    <a:pt x="12494" y="8451"/>
                  </a:lnTo>
                  <a:lnTo>
                    <a:pt x="12494" y="8451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0" name="Google Shape;820;p62"/>
          <p:cNvGrpSpPr/>
          <p:nvPr/>
        </p:nvGrpSpPr>
        <p:grpSpPr>
          <a:xfrm>
            <a:off x="4862967" y="1492657"/>
            <a:ext cx="359272" cy="376691"/>
            <a:chOff x="5961125" y="1623900"/>
            <a:chExt cx="427450" cy="448175"/>
          </a:xfrm>
        </p:grpSpPr>
        <p:sp>
          <p:nvSpPr>
            <p:cNvPr id="821" name="Google Shape;821;p62"/>
            <p:cNvSpPr/>
            <p:nvPr/>
          </p:nvSpPr>
          <p:spPr>
            <a:xfrm>
              <a:off x="5961125" y="1678700"/>
              <a:ext cx="376925" cy="376925"/>
            </a:xfrm>
            <a:custGeom>
              <a:avLst/>
              <a:gdLst/>
              <a:ahLst/>
              <a:cxnLst/>
              <a:rect l="l" t="t" r="r" b="b"/>
              <a:pathLst>
                <a:path w="15077" h="15077" fill="none" extrusionOk="0">
                  <a:moveTo>
                    <a:pt x="11813" y="1340"/>
                  </a:moveTo>
                  <a:lnTo>
                    <a:pt x="11813" y="1340"/>
                  </a:lnTo>
                  <a:lnTo>
                    <a:pt x="11350" y="1024"/>
                  </a:lnTo>
                  <a:lnTo>
                    <a:pt x="10863" y="780"/>
                  </a:lnTo>
                  <a:lnTo>
                    <a:pt x="10351" y="537"/>
                  </a:lnTo>
                  <a:lnTo>
                    <a:pt x="9816" y="342"/>
                  </a:lnTo>
                  <a:lnTo>
                    <a:pt x="9280" y="196"/>
                  </a:lnTo>
                  <a:lnTo>
                    <a:pt x="8720" y="98"/>
                  </a:lnTo>
                  <a:lnTo>
                    <a:pt x="8135" y="25"/>
                  </a:lnTo>
                  <a:lnTo>
                    <a:pt x="7551" y="1"/>
                  </a:lnTo>
                  <a:lnTo>
                    <a:pt x="7551" y="1"/>
                  </a:lnTo>
                  <a:lnTo>
                    <a:pt x="7161" y="1"/>
                  </a:lnTo>
                  <a:lnTo>
                    <a:pt x="6771" y="50"/>
                  </a:lnTo>
                  <a:lnTo>
                    <a:pt x="6406" y="98"/>
                  </a:lnTo>
                  <a:lnTo>
                    <a:pt x="6041" y="147"/>
                  </a:lnTo>
                  <a:lnTo>
                    <a:pt x="5675" y="244"/>
                  </a:lnTo>
                  <a:lnTo>
                    <a:pt x="5310" y="342"/>
                  </a:lnTo>
                  <a:lnTo>
                    <a:pt x="4969" y="464"/>
                  </a:lnTo>
                  <a:lnTo>
                    <a:pt x="4628" y="585"/>
                  </a:lnTo>
                  <a:lnTo>
                    <a:pt x="4287" y="731"/>
                  </a:lnTo>
                  <a:lnTo>
                    <a:pt x="3970" y="902"/>
                  </a:lnTo>
                  <a:lnTo>
                    <a:pt x="3654" y="1097"/>
                  </a:lnTo>
                  <a:lnTo>
                    <a:pt x="3337" y="1292"/>
                  </a:lnTo>
                  <a:lnTo>
                    <a:pt x="3045" y="1486"/>
                  </a:lnTo>
                  <a:lnTo>
                    <a:pt x="2753" y="1730"/>
                  </a:lnTo>
                  <a:lnTo>
                    <a:pt x="2485" y="1949"/>
                  </a:lnTo>
                  <a:lnTo>
                    <a:pt x="2217" y="2217"/>
                  </a:lnTo>
                  <a:lnTo>
                    <a:pt x="1973" y="2461"/>
                  </a:lnTo>
                  <a:lnTo>
                    <a:pt x="1730" y="2753"/>
                  </a:lnTo>
                  <a:lnTo>
                    <a:pt x="1510" y="3021"/>
                  </a:lnTo>
                  <a:lnTo>
                    <a:pt x="1291" y="3313"/>
                  </a:lnTo>
                  <a:lnTo>
                    <a:pt x="1096" y="3630"/>
                  </a:lnTo>
                  <a:lnTo>
                    <a:pt x="926" y="3946"/>
                  </a:lnTo>
                  <a:lnTo>
                    <a:pt x="755" y="4263"/>
                  </a:lnTo>
                  <a:lnTo>
                    <a:pt x="609" y="4604"/>
                  </a:lnTo>
                  <a:lnTo>
                    <a:pt x="463" y="4945"/>
                  </a:lnTo>
                  <a:lnTo>
                    <a:pt x="341" y="5286"/>
                  </a:lnTo>
                  <a:lnTo>
                    <a:pt x="244" y="5651"/>
                  </a:lnTo>
                  <a:lnTo>
                    <a:pt x="171" y="6016"/>
                  </a:lnTo>
                  <a:lnTo>
                    <a:pt x="98" y="6382"/>
                  </a:lnTo>
                  <a:lnTo>
                    <a:pt x="49" y="6771"/>
                  </a:lnTo>
                  <a:lnTo>
                    <a:pt x="25" y="7137"/>
                  </a:lnTo>
                  <a:lnTo>
                    <a:pt x="0" y="7526"/>
                  </a:lnTo>
                  <a:lnTo>
                    <a:pt x="0" y="7526"/>
                  </a:lnTo>
                  <a:lnTo>
                    <a:pt x="25" y="7916"/>
                  </a:lnTo>
                  <a:lnTo>
                    <a:pt x="49" y="8306"/>
                  </a:lnTo>
                  <a:lnTo>
                    <a:pt x="98" y="8671"/>
                  </a:lnTo>
                  <a:lnTo>
                    <a:pt x="171" y="9061"/>
                  </a:lnTo>
                  <a:lnTo>
                    <a:pt x="244" y="9426"/>
                  </a:lnTo>
                  <a:lnTo>
                    <a:pt x="341" y="9767"/>
                  </a:lnTo>
                  <a:lnTo>
                    <a:pt x="463" y="10132"/>
                  </a:lnTo>
                  <a:lnTo>
                    <a:pt x="609" y="10473"/>
                  </a:lnTo>
                  <a:lnTo>
                    <a:pt x="755" y="10790"/>
                  </a:lnTo>
                  <a:lnTo>
                    <a:pt x="926" y="11131"/>
                  </a:lnTo>
                  <a:lnTo>
                    <a:pt x="1096" y="11448"/>
                  </a:lnTo>
                  <a:lnTo>
                    <a:pt x="1291" y="11740"/>
                  </a:lnTo>
                  <a:lnTo>
                    <a:pt x="1510" y="12032"/>
                  </a:lnTo>
                  <a:lnTo>
                    <a:pt x="1730" y="12324"/>
                  </a:lnTo>
                  <a:lnTo>
                    <a:pt x="1973" y="12592"/>
                  </a:lnTo>
                  <a:lnTo>
                    <a:pt x="2217" y="12860"/>
                  </a:lnTo>
                  <a:lnTo>
                    <a:pt x="2485" y="13104"/>
                  </a:lnTo>
                  <a:lnTo>
                    <a:pt x="2753" y="13347"/>
                  </a:lnTo>
                  <a:lnTo>
                    <a:pt x="3045" y="13567"/>
                  </a:lnTo>
                  <a:lnTo>
                    <a:pt x="3337" y="13786"/>
                  </a:lnTo>
                  <a:lnTo>
                    <a:pt x="3654" y="13981"/>
                  </a:lnTo>
                  <a:lnTo>
                    <a:pt x="3970" y="14151"/>
                  </a:lnTo>
                  <a:lnTo>
                    <a:pt x="4287" y="14322"/>
                  </a:lnTo>
                  <a:lnTo>
                    <a:pt x="4628" y="14468"/>
                  </a:lnTo>
                  <a:lnTo>
                    <a:pt x="4969" y="14614"/>
                  </a:lnTo>
                  <a:lnTo>
                    <a:pt x="5310" y="14736"/>
                  </a:lnTo>
                  <a:lnTo>
                    <a:pt x="5675" y="14833"/>
                  </a:lnTo>
                  <a:lnTo>
                    <a:pt x="6041" y="14906"/>
                  </a:lnTo>
                  <a:lnTo>
                    <a:pt x="6406" y="14979"/>
                  </a:lnTo>
                  <a:lnTo>
                    <a:pt x="6771" y="15028"/>
                  </a:lnTo>
                  <a:lnTo>
                    <a:pt x="7161" y="15052"/>
                  </a:lnTo>
                  <a:lnTo>
                    <a:pt x="7551" y="15077"/>
                  </a:lnTo>
                  <a:lnTo>
                    <a:pt x="7551" y="15077"/>
                  </a:lnTo>
                  <a:lnTo>
                    <a:pt x="7940" y="15052"/>
                  </a:lnTo>
                  <a:lnTo>
                    <a:pt x="8306" y="15028"/>
                  </a:lnTo>
                  <a:lnTo>
                    <a:pt x="8695" y="14979"/>
                  </a:lnTo>
                  <a:lnTo>
                    <a:pt x="9061" y="14906"/>
                  </a:lnTo>
                  <a:lnTo>
                    <a:pt x="9426" y="14833"/>
                  </a:lnTo>
                  <a:lnTo>
                    <a:pt x="9791" y="14736"/>
                  </a:lnTo>
                  <a:lnTo>
                    <a:pt x="10132" y="14614"/>
                  </a:lnTo>
                  <a:lnTo>
                    <a:pt x="10473" y="14468"/>
                  </a:lnTo>
                  <a:lnTo>
                    <a:pt x="10814" y="14322"/>
                  </a:lnTo>
                  <a:lnTo>
                    <a:pt x="11131" y="14151"/>
                  </a:lnTo>
                  <a:lnTo>
                    <a:pt x="11447" y="13981"/>
                  </a:lnTo>
                  <a:lnTo>
                    <a:pt x="11764" y="13786"/>
                  </a:lnTo>
                  <a:lnTo>
                    <a:pt x="12056" y="13567"/>
                  </a:lnTo>
                  <a:lnTo>
                    <a:pt x="12348" y="13347"/>
                  </a:lnTo>
                  <a:lnTo>
                    <a:pt x="12616" y="13104"/>
                  </a:lnTo>
                  <a:lnTo>
                    <a:pt x="12884" y="12860"/>
                  </a:lnTo>
                  <a:lnTo>
                    <a:pt x="13128" y="12592"/>
                  </a:lnTo>
                  <a:lnTo>
                    <a:pt x="13371" y="12324"/>
                  </a:lnTo>
                  <a:lnTo>
                    <a:pt x="13591" y="12032"/>
                  </a:lnTo>
                  <a:lnTo>
                    <a:pt x="13785" y="11740"/>
                  </a:lnTo>
                  <a:lnTo>
                    <a:pt x="13980" y="11448"/>
                  </a:lnTo>
                  <a:lnTo>
                    <a:pt x="14175" y="11131"/>
                  </a:lnTo>
                  <a:lnTo>
                    <a:pt x="14346" y="10790"/>
                  </a:lnTo>
                  <a:lnTo>
                    <a:pt x="14492" y="10473"/>
                  </a:lnTo>
                  <a:lnTo>
                    <a:pt x="14613" y="10132"/>
                  </a:lnTo>
                  <a:lnTo>
                    <a:pt x="14735" y="9767"/>
                  </a:lnTo>
                  <a:lnTo>
                    <a:pt x="14857" y="9426"/>
                  </a:lnTo>
                  <a:lnTo>
                    <a:pt x="14930" y="9061"/>
                  </a:lnTo>
                  <a:lnTo>
                    <a:pt x="15003" y="8671"/>
                  </a:lnTo>
                  <a:lnTo>
                    <a:pt x="15052" y="8306"/>
                  </a:lnTo>
                  <a:lnTo>
                    <a:pt x="15076" y="7916"/>
                  </a:lnTo>
                  <a:lnTo>
                    <a:pt x="15076" y="7526"/>
                  </a:lnTo>
                  <a:lnTo>
                    <a:pt x="15076" y="7526"/>
                  </a:lnTo>
                  <a:lnTo>
                    <a:pt x="15052" y="6918"/>
                  </a:lnTo>
                  <a:lnTo>
                    <a:pt x="14979" y="6309"/>
                  </a:lnTo>
                  <a:lnTo>
                    <a:pt x="14857" y="5724"/>
                  </a:lnTo>
                  <a:lnTo>
                    <a:pt x="14687" y="5164"/>
                  </a:lnTo>
                  <a:lnTo>
                    <a:pt x="14492" y="4604"/>
                  </a:lnTo>
                  <a:lnTo>
                    <a:pt x="14248" y="4068"/>
                  </a:lnTo>
                  <a:lnTo>
                    <a:pt x="13956" y="3581"/>
                  </a:lnTo>
                  <a:lnTo>
                    <a:pt x="13615" y="3094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62"/>
            <p:cNvSpPr/>
            <p:nvPr/>
          </p:nvSpPr>
          <p:spPr>
            <a:xfrm>
              <a:off x="6009825" y="1727425"/>
              <a:ext cx="279500" cy="279500"/>
            </a:xfrm>
            <a:custGeom>
              <a:avLst/>
              <a:gdLst/>
              <a:ahLst/>
              <a:cxnLst/>
              <a:rect l="l" t="t" r="r" b="b"/>
              <a:pathLst>
                <a:path w="11180" h="11180" fill="none" extrusionOk="0">
                  <a:moveTo>
                    <a:pt x="10181" y="2387"/>
                  </a:moveTo>
                  <a:lnTo>
                    <a:pt x="10181" y="2387"/>
                  </a:lnTo>
                  <a:lnTo>
                    <a:pt x="10400" y="2728"/>
                  </a:lnTo>
                  <a:lnTo>
                    <a:pt x="10595" y="3093"/>
                  </a:lnTo>
                  <a:lnTo>
                    <a:pt x="10766" y="3483"/>
                  </a:lnTo>
                  <a:lnTo>
                    <a:pt x="10912" y="3873"/>
                  </a:lnTo>
                  <a:lnTo>
                    <a:pt x="11034" y="4287"/>
                  </a:lnTo>
                  <a:lnTo>
                    <a:pt x="11107" y="4701"/>
                  </a:lnTo>
                  <a:lnTo>
                    <a:pt x="11180" y="5139"/>
                  </a:lnTo>
                  <a:lnTo>
                    <a:pt x="11180" y="5577"/>
                  </a:lnTo>
                  <a:lnTo>
                    <a:pt x="11180" y="5577"/>
                  </a:lnTo>
                  <a:lnTo>
                    <a:pt x="11155" y="6162"/>
                  </a:lnTo>
                  <a:lnTo>
                    <a:pt x="11082" y="6722"/>
                  </a:lnTo>
                  <a:lnTo>
                    <a:pt x="10936" y="7234"/>
                  </a:lnTo>
                  <a:lnTo>
                    <a:pt x="10741" y="7769"/>
                  </a:lnTo>
                  <a:lnTo>
                    <a:pt x="10522" y="8257"/>
                  </a:lnTo>
                  <a:lnTo>
                    <a:pt x="10230" y="8695"/>
                  </a:lnTo>
                  <a:lnTo>
                    <a:pt x="9913" y="9133"/>
                  </a:lnTo>
                  <a:lnTo>
                    <a:pt x="9548" y="9523"/>
                  </a:lnTo>
                  <a:lnTo>
                    <a:pt x="9158" y="9888"/>
                  </a:lnTo>
                  <a:lnTo>
                    <a:pt x="8720" y="10205"/>
                  </a:lnTo>
                  <a:lnTo>
                    <a:pt x="8257" y="10497"/>
                  </a:lnTo>
                  <a:lnTo>
                    <a:pt x="7770" y="10741"/>
                  </a:lnTo>
                  <a:lnTo>
                    <a:pt x="7259" y="10911"/>
                  </a:lnTo>
                  <a:lnTo>
                    <a:pt x="6723" y="11057"/>
                  </a:lnTo>
                  <a:lnTo>
                    <a:pt x="6163" y="11155"/>
                  </a:lnTo>
                  <a:lnTo>
                    <a:pt x="5603" y="11179"/>
                  </a:lnTo>
                  <a:lnTo>
                    <a:pt x="5603" y="11179"/>
                  </a:lnTo>
                  <a:lnTo>
                    <a:pt x="5018" y="11155"/>
                  </a:lnTo>
                  <a:lnTo>
                    <a:pt x="4482" y="11057"/>
                  </a:lnTo>
                  <a:lnTo>
                    <a:pt x="3946" y="10911"/>
                  </a:lnTo>
                  <a:lnTo>
                    <a:pt x="3435" y="10741"/>
                  </a:lnTo>
                  <a:lnTo>
                    <a:pt x="2948" y="10497"/>
                  </a:lnTo>
                  <a:lnTo>
                    <a:pt x="2485" y="10205"/>
                  </a:lnTo>
                  <a:lnTo>
                    <a:pt x="2047" y="9888"/>
                  </a:lnTo>
                  <a:lnTo>
                    <a:pt x="1657" y="9523"/>
                  </a:lnTo>
                  <a:lnTo>
                    <a:pt x="1292" y="9133"/>
                  </a:lnTo>
                  <a:lnTo>
                    <a:pt x="975" y="8695"/>
                  </a:lnTo>
                  <a:lnTo>
                    <a:pt x="683" y="8257"/>
                  </a:lnTo>
                  <a:lnTo>
                    <a:pt x="464" y="7769"/>
                  </a:lnTo>
                  <a:lnTo>
                    <a:pt x="269" y="7234"/>
                  </a:lnTo>
                  <a:lnTo>
                    <a:pt x="123" y="6722"/>
                  </a:lnTo>
                  <a:lnTo>
                    <a:pt x="50" y="6162"/>
                  </a:lnTo>
                  <a:lnTo>
                    <a:pt x="1" y="5577"/>
                  </a:lnTo>
                  <a:lnTo>
                    <a:pt x="1" y="5577"/>
                  </a:lnTo>
                  <a:lnTo>
                    <a:pt x="50" y="5017"/>
                  </a:lnTo>
                  <a:lnTo>
                    <a:pt x="123" y="4457"/>
                  </a:lnTo>
                  <a:lnTo>
                    <a:pt x="269" y="3921"/>
                  </a:lnTo>
                  <a:lnTo>
                    <a:pt x="464" y="3410"/>
                  </a:lnTo>
                  <a:lnTo>
                    <a:pt x="683" y="2923"/>
                  </a:lnTo>
                  <a:lnTo>
                    <a:pt x="975" y="2460"/>
                  </a:lnTo>
                  <a:lnTo>
                    <a:pt x="1292" y="2046"/>
                  </a:lnTo>
                  <a:lnTo>
                    <a:pt x="1657" y="1632"/>
                  </a:lnTo>
                  <a:lnTo>
                    <a:pt x="2047" y="1267"/>
                  </a:lnTo>
                  <a:lnTo>
                    <a:pt x="2485" y="950"/>
                  </a:lnTo>
                  <a:lnTo>
                    <a:pt x="2948" y="682"/>
                  </a:lnTo>
                  <a:lnTo>
                    <a:pt x="3435" y="439"/>
                  </a:lnTo>
                  <a:lnTo>
                    <a:pt x="3946" y="244"/>
                  </a:lnTo>
                  <a:lnTo>
                    <a:pt x="4482" y="122"/>
                  </a:lnTo>
                  <a:lnTo>
                    <a:pt x="5018" y="25"/>
                  </a:lnTo>
                  <a:lnTo>
                    <a:pt x="5603" y="0"/>
                  </a:lnTo>
                  <a:lnTo>
                    <a:pt x="5603" y="0"/>
                  </a:lnTo>
                  <a:lnTo>
                    <a:pt x="6041" y="25"/>
                  </a:lnTo>
                  <a:lnTo>
                    <a:pt x="6479" y="73"/>
                  </a:lnTo>
                  <a:lnTo>
                    <a:pt x="6893" y="146"/>
                  </a:lnTo>
                  <a:lnTo>
                    <a:pt x="7307" y="268"/>
                  </a:lnTo>
                  <a:lnTo>
                    <a:pt x="7697" y="414"/>
                  </a:lnTo>
                  <a:lnTo>
                    <a:pt x="8087" y="585"/>
                  </a:lnTo>
                  <a:lnTo>
                    <a:pt x="8452" y="780"/>
                  </a:lnTo>
                  <a:lnTo>
                    <a:pt x="8793" y="999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62"/>
            <p:cNvSpPr/>
            <p:nvPr/>
          </p:nvSpPr>
          <p:spPr>
            <a:xfrm>
              <a:off x="6107250" y="1824850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3362" y="1388"/>
                  </a:moveTo>
                  <a:lnTo>
                    <a:pt x="3362" y="1388"/>
                  </a:lnTo>
                  <a:lnTo>
                    <a:pt x="3386" y="1680"/>
                  </a:lnTo>
                  <a:lnTo>
                    <a:pt x="3386" y="1680"/>
                  </a:lnTo>
                  <a:lnTo>
                    <a:pt x="3386" y="1851"/>
                  </a:lnTo>
                  <a:lnTo>
                    <a:pt x="3362" y="2021"/>
                  </a:lnTo>
                  <a:lnTo>
                    <a:pt x="3313" y="2192"/>
                  </a:lnTo>
                  <a:lnTo>
                    <a:pt x="3264" y="2338"/>
                  </a:lnTo>
                  <a:lnTo>
                    <a:pt x="3191" y="2484"/>
                  </a:lnTo>
                  <a:lnTo>
                    <a:pt x="3118" y="2630"/>
                  </a:lnTo>
                  <a:lnTo>
                    <a:pt x="3021" y="2776"/>
                  </a:lnTo>
                  <a:lnTo>
                    <a:pt x="2899" y="2898"/>
                  </a:lnTo>
                  <a:lnTo>
                    <a:pt x="2777" y="2996"/>
                  </a:lnTo>
                  <a:lnTo>
                    <a:pt x="2655" y="3093"/>
                  </a:lnTo>
                  <a:lnTo>
                    <a:pt x="2509" y="3191"/>
                  </a:lnTo>
                  <a:lnTo>
                    <a:pt x="2363" y="3239"/>
                  </a:lnTo>
                  <a:lnTo>
                    <a:pt x="2217" y="3312"/>
                  </a:lnTo>
                  <a:lnTo>
                    <a:pt x="2046" y="3337"/>
                  </a:lnTo>
                  <a:lnTo>
                    <a:pt x="1876" y="3385"/>
                  </a:lnTo>
                  <a:lnTo>
                    <a:pt x="1706" y="3385"/>
                  </a:lnTo>
                  <a:lnTo>
                    <a:pt x="1706" y="3385"/>
                  </a:lnTo>
                  <a:lnTo>
                    <a:pt x="1535" y="3385"/>
                  </a:lnTo>
                  <a:lnTo>
                    <a:pt x="1365" y="3337"/>
                  </a:lnTo>
                  <a:lnTo>
                    <a:pt x="1194" y="3312"/>
                  </a:lnTo>
                  <a:lnTo>
                    <a:pt x="1048" y="3239"/>
                  </a:lnTo>
                  <a:lnTo>
                    <a:pt x="902" y="3191"/>
                  </a:lnTo>
                  <a:lnTo>
                    <a:pt x="756" y="3093"/>
                  </a:lnTo>
                  <a:lnTo>
                    <a:pt x="634" y="2996"/>
                  </a:lnTo>
                  <a:lnTo>
                    <a:pt x="512" y="2898"/>
                  </a:lnTo>
                  <a:lnTo>
                    <a:pt x="390" y="2776"/>
                  </a:lnTo>
                  <a:lnTo>
                    <a:pt x="293" y="2630"/>
                  </a:lnTo>
                  <a:lnTo>
                    <a:pt x="220" y="2484"/>
                  </a:lnTo>
                  <a:lnTo>
                    <a:pt x="147" y="2338"/>
                  </a:lnTo>
                  <a:lnTo>
                    <a:pt x="74" y="2192"/>
                  </a:lnTo>
                  <a:lnTo>
                    <a:pt x="49" y="2021"/>
                  </a:lnTo>
                  <a:lnTo>
                    <a:pt x="25" y="1851"/>
                  </a:lnTo>
                  <a:lnTo>
                    <a:pt x="1" y="1680"/>
                  </a:lnTo>
                  <a:lnTo>
                    <a:pt x="1" y="1680"/>
                  </a:lnTo>
                  <a:lnTo>
                    <a:pt x="25" y="1510"/>
                  </a:lnTo>
                  <a:lnTo>
                    <a:pt x="49" y="1340"/>
                  </a:lnTo>
                  <a:lnTo>
                    <a:pt x="74" y="1193"/>
                  </a:lnTo>
                  <a:lnTo>
                    <a:pt x="147" y="1023"/>
                  </a:lnTo>
                  <a:lnTo>
                    <a:pt x="220" y="877"/>
                  </a:lnTo>
                  <a:lnTo>
                    <a:pt x="293" y="731"/>
                  </a:lnTo>
                  <a:lnTo>
                    <a:pt x="390" y="609"/>
                  </a:lnTo>
                  <a:lnTo>
                    <a:pt x="512" y="487"/>
                  </a:lnTo>
                  <a:lnTo>
                    <a:pt x="634" y="390"/>
                  </a:lnTo>
                  <a:lnTo>
                    <a:pt x="756" y="292"/>
                  </a:lnTo>
                  <a:lnTo>
                    <a:pt x="902" y="195"/>
                  </a:lnTo>
                  <a:lnTo>
                    <a:pt x="1048" y="122"/>
                  </a:lnTo>
                  <a:lnTo>
                    <a:pt x="1194" y="73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998" y="24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62"/>
            <p:cNvSpPr/>
            <p:nvPr/>
          </p:nvSpPr>
          <p:spPr>
            <a:xfrm>
              <a:off x="6058550" y="1776125"/>
              <a:ext cx="182075" cy="182075"/>
            </a:xfrm>
            <a:custGeom>
              <a:avLst/>
              <a:gdLst/>
              <a:ahLst/>
              <a:cxnLst/>
              <a:rect l="l" t="t" r="r" b="b"/>
              <a:pathLst>
                <a:path w="7283" h="7283" fill="none" extrusionOk="0">
                  <a:moveTo>
                    <a:pt x="5431" y="463"/>
                  </a:moveTo>
                  <a:lnTo>
                    <a:pt x="5431" y="463"/>
                  </a:lnTo>
                  <a:lnTo>
                    <a:pt x="5042" y="269"/>
                  </a:lnTo>
                  <a:lnTo>
                    <a:pt x="4823" y="195"/>
                  </a:lnTo>
                  <a:lnTo>
                    <a:pt x="4603" y="122"/>
                  </a:lnTo>
                  <a:lnTo>
                    <a:pt x="4360" y="74"/>
                  </a:lnTo>
                  <a:lnTo>
                    <a:pt x="4141" y="25"/>
                  </a:lnTo>
                  <a:lnTo>
                    <a:pt x="3897" y="1"/>
                  </a:lnTo>
                  <a:lnTo>
                    <a:pt x="3654" y="1"/>
                  </a:lnTo>
                  <a:lnTo>
                    <a:pt x="3654" y="1"/>
                  </a:lnTo>
                  <a:lnTo>
                    <a:pt x="3288" y="25"/>
                  </a:lnTo>
                  <a:lnTo>
                    <a:pt x="2923" y="74"/>
                  </a:lnTo>
                  <a:lnTo>
                    <a:pt x="2558" y="147"/>
                  </a:lnTo>
                  <a:lnTo>
                    <a:pt x="2241" y="293"/>
                  </a:lnTo>
                  <a:lnTo>
                    <a:pt x="1924" y="439"/>
                  </a:lnTo>
                  <a:lnTo>
                    <a:pt x="1608" y="609"/>
                  </a:lnTo>
                  <a:lnTo>
                    <a:pt x="1340" y="829"/>
                  </a:lnTo>
                  <a:lnTo>
                    <a:pt x="1072" y="1072"/>
                  </a:lnTo>
                  <a:lnTo>
                    <a:pt x="828" y="1316"/>
                  </a:lnTo>
                  <a:lnTo>
                    <a:pt x="633" y="1608"/>
                  </a:lnTo>
                  <a:lnTo>
                    <a:pt x="439" y="1900"/>
                  </a:lnTo>
                  <a:lnTo>
                    <a:pt x="293" y="2217"/>
                  </a:lnTo>
                  <a:lnTo>
                    <a:pt x="171" y="2558"/>
                  </a:lnTo>
                  <a:lnTo>
                    <a:pt x="73" y="2899"/>
                  </a:lnTo>
                  <a:lnTo>
                    <a:pt x="25" y="3264"/>
                  </a:lnTo>
                  <a:lnTo>
                    <a:pt x="0" y="3629"/>
                  </a:lnTo>
                  <a:lnTo>
                    <a:pt x="0" y="3629"/>
                  </a:lnTo>
                  <a:lnTo>
                    <a:pt x="25" y="4019"/>
                  </a:lnTo>
                  <a:lnTo>
                    <a:pt x="73" y="4360"/>
                  </a:lnTo>
                  <a:lnTo>
                    <a:pt x="171" y="4725"/>
                  </a:lnTo>
                  <a:lnTo>
                    <a:pt x="293" y="5066"/>
                  </a:lnTo>
                  <a:lnTo>
                    <a:pt x="439" y="5383"/>
                  </a:lnTo>
                  <a:lnTo>
                    <a:pt x="633" y="5675"/>
                  </a:lnTo>
                  <a:lnTo>
                    <a:pt x="828" y="5943"/>
                  </a:lnTo>
                  <a:lnTo>
                    <a:pt x="1072" y="6211"/>
                  </a:lnTo>
                  <a:lnTo>
                    <a:pt x="1340" y="6455"/>
                  </a:lnTo>
                  <a:lnTo>
                    <a:pt x="1608" y="6650"/>
                  </a:lnTo>
                  <a:lnTo>
                    <a:pt x="1924" y="6844"/>
                  </a:lnTo>
                  <a:lnTo>
                    <a:pt x="2241" y="6990"/>
                  </a:lnTo>
                  <a:lnTo>
                    <a:pt x="2558" y="7112"/>
                  </a:lnTo>
                  <a:lnTo>
                    <a:pt x="2923" y="7210"/>
                  </a:lnTo>
                  <a:lnTo>
                    <a:pt x="3288" y="7258"/>
                  </a:lnTo>
                  <a:lnTo>
                    <a:pt x="3654" y="7283"/>
                  </a:lnTo>
                  <a:lnTo>
                    <a:pt x="3654" y="7283"/>
                  </a:lnTo>
                  <a:lnTo>
                    <a:pt x="4019" y="7258"/>
                  </a:lnTo>
                  <a:lnTo>
                    <a:pt x="4384" y="7210"/>
                  </a:lnTo>
                  <a:lnTo>
                    <a:pt x="4725" y="7112"/>
                  </a:lnTo>
                  <a:lnTo>
                    <a:pt x="5066" y="6990"/>
                  </a:lnTo>
                  <a:lnTo>
                    <a:pt x="5383" y="6844"/>
                  </a:lnTo>
                  <a:lnTo>
                    <a:pt x="5675" y="6650"/>
                  </a:lnTo>
                  <a:lnTo>
                    <a:pt x="5967" y="6455"/>
                  </a:lnTo>
                  <a:lnTo>
                    <a:pt x="6235" y="6211"/>
                  </a:lnTo>
                  <a:lnTo>
                    <a:pt x="6454" y="5943"/>
                  </a:lnTo>
                  <a:lnTo>
                    <a:pt x="6674" y="5675"/>
                  </a:lnTo>
                  <a:lnTo>
                    <a:pt x="6844" y="5383"/>
                  </a:lnTo>
                  <a:lnTo>
                    <a:pt x="7014" y="5066"/>
                  </a:lnTo>
                  <a:lnTo>
                    <a:pt x="7136" y="4725"/>
                  </a:lnTo>
                  <a:lnTo>
                    <a:pt x="7209" y="4360"/>
                  </a:lnTo>
                  <a:lnTo>
                    <a:pt x="7282" y="4019"/>
                  </a:lnTo>
                  <a:lnTo>
                    <a:pt x="7282" y="3629"/>
                  </a:lnTo>
                  <a:lnTo>
                    <a:pt x="7282" y="3629"/>
                  </a:lnTo>
                  <a:lnTo>
                    <a:pt x="7282" y="3386"/>
                  </a:lnTo>
                  <a:lnTo>
                    <a:pt x="7258" y="3167"/>
                  </a:lnTo>
                  <a:lnTo>
                    <a:pt x="7234" y="2923"/>
                  </a:lnTo>
                  <a:lnTo>
                    <a:pt x="7161" y="2704"/>
                  </a:lnTo>
                  <a:lnTo>
                    <a:pt x="7112" y="2485"/>
                  </a:lnTo>
                  <a:lnTo>
                    <a:pt x="7014" y="2266"/>
                  </a:lnTo>
                  <a:lnTo>
                    <a:pt x="6820" y="1852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62"/>
            <p:cNvSpPr/>
            <p:nvPr/>
          </p:nvSpPr>
          <p:spPr>
            <a:xfrm>
              <a:off x="5971475" y="2001400"/>
              <a:ext cx="74925" cy="70675"/>
            </a:xfrm>
            <a:custGeom>
              <a:avLst/>
              <a:gdLst/>
              <a:ahLst/>
              <a:cxnLst/>
              <a:rect l="l" t="t" r="r" b="b"/>
              <a:pathLst>
                <a:path w="2997" h="2827" fill="none" extrusionOk="0">
                  <a:moveTo>
                    <a:pt x="1462" y="1"/>
                  </a:moveTo>
                  <a:lnTo>
                    <a:pt x="293" y="1170"/>
                  </a:lnTo>
                  <a:lnTo>
                    <a:pt x="293" y="1170"/>
                  </a:lnTo>
                  <a:lnTo>
                    <a:pt x="171" y="1316"/>
                  </a:lnTo>
                  <a:lnTo>
                    <a:pt x="74" y="1487"/>
                  </a:lnTo>
                  <a:lnTo>
                    <a:pt x="25" y="1657"/>
                  </a:lnTo>
                  <a:lnTo>
                    <a:pt x="1" y="1852"/>
                  </a:lnTo>
                  <a:lnTo>
                    <a:pt x="25" y="2047"/>
                  </a:lnTo>
                  <a:lnTo>
                    <a:pt x="74" y="2217"/>
                  </a:lnTo>
                  <a:lnTo>
                    <a:pt x="171" y="2388"/>
                  </a:lnTo>
                  <a:lnTo>
                    <a:pt x="293" y="2534"/>
                  </a:lnTo>
                  <a:lnTo>
                    <a:pt x="293" y="2534"/>
                  </a:lnTo>
                  <a:lnTo>
                    <a:pt x="439" y="2656"/>
                  </a:lnTo>
                  <a:lnTo>
                    <a:pt x="609" y="2753"/>
                  </a:lnTo>
                  <a:lnTo>
                    <a:pt x="804" y="2802"/>
                  </a:lnTo>
                  <a:lnTo>
                    <a:pt x="975" y="2826"/>
                  </a:lnTo>
                  <a:lnTo>
                    <a:pt x="975" y="2826"/>
                  </a:lnTo>
                  <a:lnTo>
                    <a:pt x="1170" y="2802"/>
                  </a:lnTo>
                  <a:lnTo>
                    <a:pt x="1340" y="2753"/>
                  </a:lnTo>
                  <a:lnTo>
                    <a:pt x="1511" y="2656"/>
                  </a:lnTo>
                  <a:lnTo>
                    <a:pt x="1681" y="2534"/>
                  </a:lnTo>
                  <a:lnTo>
                    <a:pt x="2850" y="1365"/>
                  </a:lnTo>
                  <a:lnTo>
                    <a:pt x="2850" y="1365"/>
                  </a:lnTo>
                  <a:lnTo>
                    <a:pt x="2996" y="1194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62"/>
            <p:cNvSpPr/>
            <p:nvPr/>
          </p:nvSpPr>
          <p:spPr>
            <a:xfrm>
              <a:off x="6253375" y="2001400"/>
              <a:ext cx="74325" cy="70675"/>
            </a:xfrm>
            <a:custGeom>
              <a:avLst/>
              <a:gdLst/>
              <a:ahLst/>
              <a:cxnLst/>
              <a:rect l="l" t="t" r="r" b="b"/>
              <a:pathLst>
                <a:path w="2973" h="2827" fill="none" extrusionOk="0">
                  <a:moveTo>
                    <a:pt x="1" y="1194"/>
                  </a:moveTo>
                  <a:lnTo>
                    <a:pt x="1" y="1194"/>
                  </a:lnTo>
                  <a:lnTo>
                    <a:pt x="123" y="1365"/>
                  </a:lnTo>
                  <a:lnTo>
                    <a:pt x="1316" y="2534"/>
                  </a:lnTo>
                  <a:lnTo>
                    <a:pt x="1316" y="2534"/>
                  </a:lnTo>
                  <a:lnTo>
                    <a:pt x="1462" y="2656"/>
                  </a:lnTo>
                  <a:lnTo>
                    <a:pt x="1633" y="2753"/>
                  </a:lnTo>
                  <a:lnTo>
                    <a:pt x="1827" y="2802"/>
                  </a:lnTo>
                  <a:lnTo>
                    <a:pt x="1998" y="2826"/>
                  </a:lnTo>
                  <a:lnTo>
                    <a:pt x="1998" y="2826"/>
                  </a:lnTo>
                  <a:lnTo>
                    <a:pt x="2193" y="2802"/>
                  </a:lnTo>
                  <a:lnTo>
                    <a:pt x="2363" y="2753"/>
                  </a:lnTo>
                  <a:lnTo>
                    <a:pt x="2534" y="2656"/>
                  </a:lnTo>
                  <a:lnTo>
                    <a:pt x="2704" y="2534"/>
                  </a:lnTo>
                  <a:lnTo>
                    <a:pt x="2704" y="2534"/>
                  </a:lnTo>
                  <a:lnTo>
                    <a:pt x="2826" y="2388"/>
                  </a:lnTo>
                  <a:lnTo>
                    <a:pt x="2923" y="2217"/>
                  </a:lnTo>
                  <a:lnTo>
                    <a:pt x="2972" y="2047"/>
                  </a:lnTo>
                  <a:lnTo>
                    <a:pt x="2972" y="1852"/>
                  </a:lnTo>
                  <a:lnTo>
                    <a:pt x="2972" y="1657"/>
                  </a:lnTo>
                  <a:lnTo>
                    <a:pt x="2923" y="1487"/>
                  </a:lnTo>
                  <a:lnTo>
                    <a:pt x="2826" y="1316"/>
                  </a:lnTo>
                  <a:lnTo>
                    <a:pt x="2704" y="1170"/>
                  </a:lnTo>
                  <a:lnTo>
                    <a:pt x="1535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62"/>
            <p:cNvSpPr/>
            <p:nvPr/>
          </p:nvSpPr>
          <p:spPr>
            <a:xfrm>
              <a:off x="6137700" y="1623900"/>
              <a:ext cx="250875" cy="255150"/>
            </a:xfrm>
            <a:custGeom>
              <a:avLst/>
              <a:gdLst/>
              <a:ahLst/>
              <a:cxnLst/>
              <a:rect l="l" t="t" r="r" b="b"/>
              <a:pathLst>
                <a:path w="10035" h="10206" fill="none" extrusionOk="0">
                  <a:moveTo>
                    <a:pt x="9718" y="2412"/>
                  </a:moveTo>
                  <a:lnTo>
                    <a:pt x="8671" y="2217"/>
                  </a:lnTo>
                  <a:lnTo>
                    <a:pt x="9694" y="1194"/>
                  </a:lnTo>
                  <a:lnTo>
                    <a:pt x="9694" y="1194"/>
                  </a:lnTo>
                  <a:lnTo>
                    <a:pt x="9767" y="1121"/>
                  </a:lnTo>
                  <a:lnTo>
                    <a:pt x="9815" y="1024"/>
                  </a:lnTo>
                  <a:lnTo>
                    <a:pt x="9840" y="951"/>
                  </a:lnTo>
                  <a:lnTo>
                    <a:pt x="9840" y="853"/>
                  </a:lnTo>
                  <a:lnTo>
                    <a:pt x="9840" y="756"/>
                  </a:lnTo>
                  <a:lnTo>
                    <a:pt x="9815" y="658"/>
                  </a:lnTo>
                  <a:lnTo>
                    <a:pt x="9767" y="585"/>
                  </a:lnTo>
                  <a:lnTo>
                    <a:pt x="9694" y="512"/>
                  </a:lnTo>
                  <a:lnTo>
                    <a:pt x="9694" y="512"/>
                  </a:lnTo>
                  <a:lnTo>
                    <a:pt x="9621" y="439"/>
                  </a:lnTo>
                  <a:lnTo>
                    <a:pt x="9548" y="391"/>
                  </a:lnTo>
                  <a:lnTo>
                    <a:pt x="9450" y="366"/>
                  </a:lnTo>
                  <a:lnTo>
                    <a:pt x="9353" y="366"/>
                  </a:lnTo>
                  <a:lnTo>
                    <a:pt x="9255" y="366"/>
                  </a:lnTo>
                  <a:lnTo>
                    <a:pt x="9182" y="391"/>
                  </a:lnTo>
                  <a:lnTo>
                    <a:pt x="9085" y="439"/>
                  </a:lnTo>
                  <a:lnTo>
                    <a:pt x="9012" y="512"/>
                  </a:lnTo>
                  <a:lnTo>
                    <a:pt x="7867" y="1657"/>
                  </a:lnTo>
                  <a:lnTo>
                    <a:pt x="7867" y="1657"/>
                  </a:lnTo>
                  <a:lnTo>
                    <a:pt x="7818" y="1487"/>
                  </a:lnTo>
                  <a:lnTo>
                    <a:pt x="7599" y="317"/>
                  </a:lnTo>
                  <a:lnTo>
                    <a:pt x="7599" y="317"/>
                  </a:lnTo>
                  <a:lnTo>
                    <a:pt x="7575" y="196"/>
                  </a:lnTo>
                  <a:lnTo>
                    <a:pt x="7526" y="98"/>
                  </a:lnTo>
                  <a:lnTo>
                    <a:pt x="7477" y="50"/>
                  </a:lnTo>
                  <a:lnTo>
                    <a:pt x="7404" y="1"/>
                  </a:lnTo>
                  <a:lnTo>
                    <a:pt x="7331" y="1"/>
                  </a:lnTo>
                  <a:lnTo>
                    <a:pt x="7234" y="25"/>
                  </a:lnTo>
                  <a:lnTo>
                    <a:pt x="7161" y="74"/>
                  </a:lnTo>
                  <a:lnTo>
                    <a:pt x="7063" y="147"/>
                  </a:lnTo>
                  <a:lnTo>
                    <a:pt x="5432" y="1754"/>
                  </a:lnTo>
                  <a:lnTo>
                    <a:pt x="5432" y="1754"/>
                  </a:lnTo>
                  <a:lnTo>
                    <a:pt x="5358" y="1852"/>
                  </a:lnTo>
                  <a:lnTo>
                    <a:pt x="5285" y="1974"/>
                  </a:lnTo>
                  <a:lnTo>
                    <a:pt x="5212" y="2120"/>
                  </a:lnTo>
                  <a:lnTo>
                    <a:pt x="5164" y="2242"/>
                  </a:lnTo>
                  <a:lnTo>
                    <a:pt x="5139" y="2388"/>
                  </a:lnTo>
                  <a:lnTo>
                    <a:pt x="5115" y="2534"/>
                  </a:lnTo>
                  <a:lnTo>
                    <a:pt x="5115" y="2680"/>
                  </a:lnTo>
                  <a:lnTo>
                    <a:pt x="5115" y="2802"/>
                  </a:lnTo>
                  <a:lnTo>
                    <a:pt x="5334" y="3971"/>
                  </a:lnTo>
                  <a:lnTo>
                    <a:pt x="5334" y="3971"/>
                  </a:lnTo>
                  <a:lnTo>
                    <a:pt x="5383" y="4141"/>
                  </a:lnTo>
                  <a:lnTo>
                    <a:pt x="147" y="9378"/>
                  </a:lnTo>
                  <a:lnTo>
                    <a:pt x="147" y="9378"/>
                  </a:lnTo>
                  <a:lnTo>
                    <a:pt x="73" y="9451"/>
                  </a:lnTo>
                  <a:lnTo>
                    <a:pt x="25" y="9548"/>
                  </a:lnTo>
                  <a:lnTo>
                    <a:pt x="0" y="9645"/>
                  </a:lnTo>
                  <a:lnTo>
                    <a:pt x="0" y="9718"/>
                  </a:lnTo>
                  <a:lnTo>
                    <a:pt x="0" y="9816"/>
                  </a:lnTo>
                  <a:lnTo>
                    <a:pt x="25" y="9913"/>
                  </a:lnTo>
                  <a:lnTo>
                    <a:pt x="73" y="9986"/>
                  </a:lnTo>
                  <a:lnTo>
                    <a:pt x="147" y="10059"/>
                  </a:lnTo>
                  <a:lnTo>
                    <a:pt x="147" y="10059"/>
                  </a:lnTo>
                  <a:lnTo>
                    <a:pt x="220" y="10133"/>
                  </a:lnTo>
                  <a:lnTo>
                    <a:pt x="293" y="10181"/>
                  </a:lnTo>
                  <a:lnTo>
                    <a:pt x="390" y="10206"/>
                  </a:lnTo>
                  <a:lnTo>
                    <a:pt x="488" y="10206"/>
                  </a:lnTo>
                  <a:lnTo>
                    <a:pt x="488" y="10206"/>
                  </a:lnTo>
                  <a:lnTo>
                    <a:pt x="585" y="10206"/>
                  </a:lnTo>
                  <a:lnTo>
                    <a:pt x="658" y="10181"/>
                  </a:lnTo>
                  <a:lnTo>
                    <a:pt x="755" y="10133"/>
                  </a:lnTo>
                  <a:lnTo>
                    <a:pt x="828" y="10059"/>
                  </a:lnTo>
                  <a:lnTo>
                    <a:pt x="6187" y="4726"/>
                  </a:lnTo>
                  <a:lnTo>
                    <a:pt x="7234" y="4896"/>
                  </a:lnTo>
                  <a:lnTo>
                    <a:pt x="7234" y="4896"/>
                  </a:lnTo>
                  <a:lnTo>
                    <a:pt x="7356" y="4921"/>
                  </a:lnTo>
                  <a:lnTo>
                    <a:pt x="7502" y="4921"/>
                  </a:lnTo>
                  <a:lnTo>
                    <a:pt x="7624" y="4896"/>
                  </a:lnTo>
                  <a:lnTo>
                    <a:pt x="7770" y="4848"/>
                  </a:lnTo>
                  <a:lnTo>
                    <a:pt x="7916" y="4799"/>
                  </a:lnTo>
                  <a:lnTo>
                    <a:pt x="8038" y="4750"/>
                  </a:lnTo>
                  <a:lnTo>
                    <a:pt x="8159" y="4677"/>
                  </a:lnTo>
                  <a:lnTo>
                    <a:pt x="8257" y="4580"/>
                  </a:lnTo>
                  <a:lnTo>
                    <a:pt x="9889" y="2948"/>
                  </a:lnTo>
                  <a:lnTo>
                    <a:pt x="9889" y="2948"/>
                  </a:lnTo>
                  <a:lnTo>
                    <a:pt x="9962" y="2875"/>
                  </a:lnTo>
                  <a:lnTo>
                    <a:pt x="10010" y="2777"/>
                  </a:lnTo>
                  <a:lnTo>
                    <a:pt x="10035" y="2704"/>
                  </a:lnTo>
                  <a:lnTo>
                    <a:pt x="10010" y="2607"/>
                  </a:lnTo>
                  <a:lnTo>
                    <a:pt x="9986" y="2558"/>
                  </a:lnTo>
                  <a:lnTo>
                    <a:pt x="9913" y="2485"/>
                  </a:lnTo>
                  <a:lnTo>
                    <a:pt x="9815" y="2436"/>
                  </a:lnTo>
                  <a:lnTo>
                    <a:pt x="9718" y="2412"/>
                  </a:lnTo>
                  <a:lnTo>
                    <a:pt x="9718" y="2412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8" name="Google Shape;828;p62"/>
          <p:cNvGrpSpPr/>
          <p:nvPr/>
        </p:nvGrpSpPr>
        <p:grpSpPr>
          <a:xfrm>
            <a:off x="5415659" y="1502386"/>
            <a:ext cx="383835" cy="363369"/>
            <a:chOff x="6618700" y="1635475"/>
            <a:chExt cx="456675" cy="432325"/>
          </a:xfrm>
        </p:grpSpPr>
        <p:sp>
          <p:nvSpPr>
            <p:cNvPr id="829" name="Google Shape;829;p62"/>
            <p:cNvSpPr/>
            <p:nvPr/>
          </p:nvSpPr>
          <p:spPr>
            <a:xfrm>
              <a:off x="6663775" y="1904000"/>
              <a:ext cx="117525" cy="163800"/>
            </a:xfrm>
            <a:custGeom>
              <a:avLst/>
              <a:gdLst/>
              <a:ahLst/>
              <a:cxnLst/>
              <a:rect l="l" t="t" r="r" b="b"/>
              <a:pathLst>
                <a:path w="4701" h="6552" fill="none" extrusionOk="0">
                  <a:moveTo>
                    <a:pt x="0" y="0"/>
                  </a:moveTo>
                  <a:lnTo>
                    <a:pt x="512" y="6016"/>
                  </a:lnTo>
                  <a:lnTo>
                    <a:pt x="512" y="6016"/>
                  </a:lnTo>
                  <a:lnTo>
                    <a:pt x="536" y="6138"/>
                  </a:lnTo>
                  <a:lnTo>
                    <a:pt x="585" y="6235"/>
                  </a:lnTo>
                  <a:lnTo>
                    <a:pt x="633" y="6332"/>
                  </a:lnTo>
                  <a:lnTo>
                    <a:pt x="706" y="6406"/>
                  </a:lnTo>
                  <a:lnTo>
                    <a:pt x="804" y="6454"/>
                  </a:lnTo>
                  <a:lnTo>
                    <a:pt x="877" y="6503"/>
                  </a:lnTo>
                  <a:lnTo>
                    <a:pt x="999" y="6552"/>
                  </a:lnTo>
                  <a:lnTo>
                    <a:pt x="1096" y="6552"/>
                  </a:lnTo>
                  <a:lnTo>
                    <a:pt x="4116" y="6552"/>
                  </a:lnTo>
                  <a:lnTo>
                    <a:pt x="4116" y="6552"/>
                  </a:lnTo>
                  <a:lnTo>
                    <a:pt x="4238" y="6527"/>
                  </a:lnTo>
                  <a:lnTo>
                    <a:pt x="4360" y="6503"/>
                  </a:lnTo>
                  <a:lnTo>
                    <a:pt x="4457" y="6430"/>
                  </a:lnTo>
                  <a:lnTo>
                    <a:pt x="4554" y="6332"/>
                  </a:lnTo>
                  <a:lnTo>
                    <a:pt x="4554" y="6332"/>
                  </a:lnTo>
                  <a:lnTo>
                    <a:pt x="4628" y="6235"/>
                  </a:lnTo>
                  <a:lnTo>
                    <a:pt x="4676" y="6113"/>
                  </a:lnTo>
                  <a:lnTo>
                    <a:pt x="4701" y="5991"/>
                  </a:lnTo>
                  <a:lnTo>
                    <a:pt x="4676" y="5845"/>
                  </a:lnTo>
                  <a:lnTo>
                    <a:pt x="3678" y="98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62"/>
            <p:cNvSpPr/>
            <p:nvPr/>
          </p:nvSpPr>
          <p:spPr>
            <a:xfrm>
              <a:off x="7046125" y="1775525"/>
              <a:ext cx="29250" cy="99275"/>
            </a:xfrm>
            <a:custGeom>
              <a:avLst/>
              <a:gdLst/>
              <a:ahLst/>
              <a:cxnLst/>
              <a:rect l="l" t="t" r="r" b="b"/>
              <a:pathLst>
                <a:path w="1170" h="3971" fill="none" extrusionOk="0">
                  <a:moveTo>
                    <a:pt x="1" y="3970"/>
                  </a:moveTo>
                  <a:lnTo>
                    <a:pt x="1" y="3970"/>
                  </a:lnTo>
                  <a:lnTo>
                    <a:pt x="245" y="3824"/>
                  </a:lnTo>
                  <a:lnTo>
                    <a:pt x="488" y="3629"/>
                  </a:lnTo>
                  <a:lnTo>
                    <a:pt x="683" y="3410"/>
                  </a:lnTo>
                  <a:lnTo>
                    <a:pt x="853" y="3166"/>
                  </a:lnTo>
                  <a:lnTo>
                    <a:pt x="1000" y="2898"/>
                  </a:lnTo>
                  <a:lnTo>
                    <a:pt x="1097" y="2606"/>
                  </a:lnTo>
                  <a:lnTo>
                    <a:pt x="1170" y="2314"/>
                  </a:lnTo>
                  <a:lnTo>
                    <a:pt x="1170" y="1997"/>
                  </a:lnTo>
                  <a:lnTo>
                    <a:pt x="1170" y="1997"/>
                  </a:lnTo>
                  <a:lnTo>
                    <a:pt x="1170" y="1681"/>
                  </a:lnTo>
                  <a:lnTo>
                    <a:pt x="1097" y="1364"/>
                  </a:lnTo>
                  <a:lnTo>
                    <a:pt x="1000" y="1096"/>
                  </a:lnTo>
                  <a:lnTo>
                    <a:pt x="853" y="828"/>
                  </a:lnTo>
                  <a:lnTo>
                    <a:pt x="683" y="585"/>
                  </a:lnTo>
                  <a:lnTo>
                    <a:pt x="488" y="366"/>
                  </a:lnTo>
                  <a:lnTo>
                    <a:pt x="245" y="171"/>
                  </a:ln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62"/>
            <p:cNvSpPr/>
            <p:nvPr/>
          </p:nvSpPr>
          <p:spPr>
            <a:xfrm>
              <a:off x="6618700" y="1751775"/>
              <a:ext cx="96850" cy="146750"/>
            </a:xfrm>
            <a:custGeom>
              <a:avLst/>
              <a:gdLst/>
              <a:ahLst/>
              <a:cxnLst/>
              <a:rect l="l" t="t" r="r" b="b"/>
              <a:pathLst>
                <a:path w="3874" h="5870" fill="none" extrusionOk="0">
                  <a:moveTo>
                    <a:pt x="3873" y="0"/>
                  </a:moveTo>
                  <a:lnTo>
                    <a:pt x="3873" y="0"/>
                  </a:lnTo>
                  <a:lnTo>
                    <a:pt x="2704" y="0"/>
                  </a:lnTo>
                  <a:lnTo>
                    <a:pt x="1730" y="0"/>
                  </a:lnTo>
                  <a:lnTo>
                    <a:pt x="1730" y="0"/>
                  </a:lnTo>
                  <a:lnTo>
                    <a:pt x="1560" y="25"/>
                  </a:lnTo>
                  <a:lnTo>
                    <a:pt x="1413" y="49"/>
                  </a:lnTo>
                  <a:lnTo>
                    <a:pt x="1243" y="98"/>
                  </a:lnTo>
                  <a:lnTo>
                    <a:pt x="1097" y="147"/>
                  </a:lnTo>
                  <a:lnTo>
                    <a:pt x="926" y="244"/>
                  </a:lnTo>
                  <a:lnTo>
                    <a:pt x="780" y="317"/>
                  </a:lnTo>
                  <a:lnTo>
                    <a:pt x="658" y="439"/>
                  </a:lnTo>
                  <a:lnTo>
                    <a:pt x="537" y="536"/>
                  </a:lnTo>
                  <a:lnTo>
                    <a:pt x="415" y="682"/>
                  </a:lnTo>
                  <a:lnTo>
                    <a:pt x="293" y="804"/>
                  </a:lnTo>
                  <a:lnTo>
                    <a:pt x="220" y="950"/>
                  </a:lnTo>
                  <a:lnTo>
                    <a:pt x="147" y="1096"/>
                  </a:lnTo>
                  <a:lnTo>
                    <a:pt x="74" y="1267"/>
                  </a:lnTo>
                  <a:lnTo>
                    <a:pt x="25" y="1437"/>
                  </a:lnTo>
                  <a:lnTo>
                    <a:pt x="1" y="1583"/>
                  </a:lnTo>
                  <a:lnTo>
                    <a:pt x="1" y="1754"/>
                  </a:lnTo>
                  <a:lnTo>
                    <a:pt x="1" y="4092"/>
                  </a:lnTo>
                  <a:lnTo>
                    <a:pt x="1" y="4092"/>
                  </a:lnTo>
                  <a:lnTo>
                    <a:pt x="1" y="4263"/>
                  </a:lnTo>
                  <a:lnTo>
                    <a:pt x="25" y="4433"/>
                  </a:lnTo>
                  <a:lnTo>
                    <a:pt x="74" y="4579"/>
                  </a:lnTo>
                  <a:lnTo>
                    <a:pt x="147" y="4750"/>
                  </a:lnTo>
                  <a:lnTo>
                    <a:pt x="220" y="4896"/>
                  </a:lnTo>
                  <a:lnTo>
                    <a:pt x="293" y="5042"/>
                  </a:lnTo>
                  <a:lnTo>
                    <a:pt x="415" y="5188"/>
                  </a:lnTo>
                  <a:lnTo>
                    <a:pt x="537" y="5310"/>
                  </a:lnTo>
                  <a:lnTo>
                    <a:pt x="658" y="5407"/>
                  </a:lnTo>
                  <a:lnTo>
                    <a:pt x="780" y="5529"/>
                  </a:lnTo>
                  <a:lnTo>
                    <a:pt x="926" y="5626"/>
                  </a:lnTo>
                  <a:lnTo>
                    <a:pt x="1097" y="5699"/>
                  </a:lnTo>
                  <a:lnTo>
                    <a:pt x="1243" y="5748"/>
                  </a:lnTo>
                  <a:lnTo>
                    <a:pt x="1413" y="5797"/>
                  </a:lnTo>
                  <a:lnTo>
                    <a:pt x="1560" y="5821"/>
                  </a:lnTo>
                  <a:lnTo>
                    <a:pt x="1730" y="5846"/>
                  </a:lnTo>
                  <a:lnTo>
                    <a:pt x="1730" y="5846"/>
                  </a:lnTo>
                  <a:lnTo>
                    <a:pt x="2704" y="5846"/>
                  </a:lnTo>
                  <a:lnTo>
                    <a:pt x="3873" y="587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62"/>
            <p:cNvSpPr/>
            <p:nvPr/>
          </p:nvSpPr>
          <p:spPr>
            <a:xfrm>
              <a:off x="6721600" y="1660450"/>
              <a:ext cx="278900" cy="329425"/>
            </a:xfrm>
            <a:custGeom>
              <a:avLst/>
              <a:gdLst/>
              <a:ahLst/>
              <a:cxnLst/>
              <a:rect l="l" t="t" r="r" b="b"/>
              <a:pathLst>
                <a:path w="11156" h="13177" fill="none" extrusionOk="0">
                  <a:moveTo>
                    <a:pt x="11155" y="0"/>
                  </a:moveTo>
                  <a:lnTo>
                    <a:pt x="11155" y="0"/>
                  </a:lnTo>
                  <a:lnTo>
                    <a:pt x="10766" y="317"/>
                  </a:lnTo>
                  <a:lnTo>
                    <a:pt x="10352" y="609"/>
                  </a:lnTo>
                  <a:lnTo>
                    <a:pt x="9938" y="901"/>
                  </a:lnTo>
                  <a:lnTo>
                    <a:pt x="9524" y="1169"/>
                  </a:lnTo>
                  <a:lnTo>
                    <a:pt x="9085" y="1413"/>
                  </a:lnTo>
                  <a:lnTo>
                    <a:pt x="8671" y="1632"/>
                  </a:lnTo>
                  <a:lnTo>
                    <a:pt x="7843" y="2046"/>
                  </a:lnTo>
                  <a:lnTo>
                    <a:pt x="7015" y="2387"/>
                  </a:lnTo>
                  <a:lnTo>
                    <a:pt x="6211" y="2679"/>
                  </a:lnTo>
                  <a:lnTo>
                    <a:pt x="5456" y="2898"/>
                  </a:lnTo>
                  <a:lnTo>
                    <a:pt x="4774" y="3093"/>
                  </a:lnTo>
                  <a:lnTo>
                    <a:pt x="4774" y="3093"/>
                  </a:lnTo>
                  <a:lnTo>
                    <a:pt x="4239" y="3215"/>
                  </a:lnTo>
                  <a:lnTo>
                    <a:pt x="3678" y="3312"/>
                  </a:lnTo>
                  <a:lnTo>
                    <a:pt x="3070" y="3410"/>
                  </a:lnTo>
                  <a:lnTo>
                    <a:pt x="2461" y="3459"/>
                  </a:lnTo>
                  <a:lnTo>
                    <a:pt x="1219" y="3580"/>
                  </a:lnTo>
                  <a:lnTo>
                    <a:pt x="1" y="3629"/>
                  </a:lnTo>
                  <a:lnTo>
                    <a:pt x="1" y="9523"/>
                  </a:lnTo>
                  <a:lnTo>
                    <a:pt x="1" y="9523"/>
                  </a:lnTo>
                  <a:lnTo>
                    <a:pt x="1219" y="9596"/>
                  </a:lnTo>
                  <a:lnTo>
                    <a:pt x="2461" y="9693"/>
                  </a:lnTo>
                  <a:lnTo>
                    <a:pt x="3070" y="9767"/>
                  </a:lnTo>
                  <a:lnTo>
                    <a:pt x="3678" y="9840"/>
                  </a:lnTo>
                  <a:lnTo>
                    <a:pt x="4239" y="9937"/>
                  </a:lnTo>
                  <a:lnTo>
                    <a:pt x="4774" y="10059"/>
                  </a:lnTo>
                  <a:lnTo>
                    <a:pt x="4774" y="10059"/>
                  </a:lnTo>
                  <a:lnTo>
                    <a:pt x="5456" y="10254"/>
                  </a:lnTo>
                  <a:lnTo>
                    <a:pt x="6211" y="10497"/>
                  </a:lnTo>
                  <a:lnTo>
                    <a:pt x="7015" y="10765"/>
                  </a:lnTo>
                  <a:lnTo>
                    <a:pt x="7843" y="11130"/>
                  </a:lnTo>
                  <a:lnTo>
                    <a:pt x="8671" y="11520"/>
                  </a:lnTo>
                  <a:lnTo>
                    <a:pt x="9085" y="11764"/>
                  </a:lnTo>
                  <a:lnTo>
                    <a:pt x="9524" y="12007"/>
                  </a:lnTo>
                  <a:lnTo>
                    <a:pt x="9938" y="12251"/>
                  </a:lnTo>
                  <a:lnTo>
                    <a:pt x="10352" y="12543"/>
                  </a:lnTo>
                  <a:lnTo>
                    <a:pt x="10766" y="12835"/>
                  </a:lnTo>
                  <a:lnTo>
                    <a:pt x="11155" y="13176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62"/>
            <p:cNvSpPr/>
            <p:nvPr/>
          </p:nvSpPr>
          <p:spPr>
            <a:xfrm>
              <a:off x="7006550" y="1635475"/>
              <a:ext cx="34750" cy="378750"/>
            </a:xfrm>
            <a:custGeom>
              <a:avLst/>
              <a:gdLst/>
              <a:ahLst/>
              <a:cxnLst/>
              <a:rect l="l" t="t" r="r" b="b"/>
              <a:pathLst>
                <a:path w="1390" h="15150" fill="none" extrusionOk="0">
                  <a:moveTo>
                    <a:pt x="1024" y="49"/>
                  </a:moveTo>
                  <a:lnTo>
                    <a:pt x="1024" y="49"/>
                  </a:lnTo>
                  <a:lnTo>
                    <a:pt x="902" y="1"/>
                  </a:lnTo>
                  <a:lnTo>
                    <a:pt x="805" y="1"/>
                  </a:lnTo>
                  <a:lnTo>
                    <a:pt x="805" y="1"/>
                  </a:lnTo>
                  <a:lnTo>
                    <a:pt x="683" y="1"/>
                  </a:lnTo>
                  <a:lnTo>
                    <a:pt x="585" y="49"/>
                  </a:lnTo>
                  <a:lnTo>
                    <a:pt x="464" y="98"/>
                  </a:lnTo>
                  <a:lnTo>
                    <a:pt x="391" y="171"/>
                  </a:lnTo>
                  <a:lnTo>
                    <a:pt x="391" y="171"/>
                  </a:lnTo>
                  <a:lnTo>
                    <a:pt x="1" y="536"/>
                  </a:lnTo>
                  <a:lnTo>
                    <a:pt x="1" y="14638"/>
                  </a:lnTo>
                  <a:lnTo>
                    <a:pt x="1" y="14638"/>
                  </a:lnTo>
                  <a:lnTo>
                    <a:pt x="391" y="14979"/>
                  </a:lnTo>
                  <a:lnTo>
                    <a:pt x="391" y="14979"/>
                  </a:lnTo>
                  <a:lnTo>
                    <a:pt x="464" y="15052"/>
                  </a:lnTo>
                  <a:lnTo>
                    <a:pt x="585" y="15101"/>
                  </a:lnTo>
                  <a:lnTo>
                    <a:pt x="683" y="15149"/>
                  </a:lnTo>
                  <a:lnTo>
                    <a:pt x="805" y="15149"/>
                  </a:lnTo>
                  <a:lnTo>
                    <a:pt x="805" y="15149"/>
                  </a:lnTo>
                  <a:lnTo>
                    <a:pt x="902" y="15149"/>
                  </a:lnTo>
                  <a:lnTo>
                    <a:pt x="1024" y="15101"/>
                  </a:lnTo>
                  <a:lnTo>
                    <a:pt x="1024" y="15101"/>
                  </a:lnTo>
                  <a:lnTo>
                    <a:pt x="1170" y="15028"/>
                  </a:lnTo>
                  <a:lnTo>
                    <a:pt x="1292" y="14906"/>
                  </a:lnTo>
                  <a:lnTo>
                    <a:pt x="1365" y="14735"/>
                  </a:lnTo>
                  <a:lnTo>
                    <a:pt x="1389" y="14565"/>
                  </a:lnTo>
                  <a:lnTo>
                    <a:pt x="1389" y="585"/>
                  </a:lnTo>
                  <a:lnTo>
                    <a:pt x="1389" y="585"/>
                  </a:lnTo>
                  <a:lnTo>
                    <a:pt x="1365" y="415"/>
                  </a:lnTo>
                  <a:lnTo>
                    <a:pt x="1292" y="269"/>
                  </a:lnTo>
                  <a:lnTo>
                    <a:pt x="1170" y="122"/>
                  </a:lnTo>
                  <a:lnTo>
                    <a:pt x="1024" y="49"/>
                  </a:lnTo>
                  <a:lnTo>
                    <a:pt x="1024" y="49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4" name="Google Shape;834;p62"/>
          <p:cNvGrpSpPr/>
          <p:nvPr/>
        </p:nvGrpSpPr>
        <p:grpSpPr>
          <a:xfrm>
            <a:off x="370747" y="2085798"/>
            <a:ext cx="304009" cy="326513"/>
            <a:chOff x="616425" y="2329600"/>
            <a:chExt cx="361700" cy="388475"/>
          </a:xfrm>
        </p:grpSpPr>
        <p:sp>
          <p:nvSpPr>
            <p:cNvPr id="835" name="Google Shape;835;p62"/>
            <p:cNvSpPr/>
            <p:nvPr/>
          </p:nvSpPr>
          <p:spPr>
            <a:xfrm>
              <a:off x="616425" y="2329600"/>
              <a:ext cx="361700" cy="388475"/>
            </a:xfrm>
            <a:custGeom>
              <a:avLst/>
              <a:gdLst/>
              <a:ahLst/>
              <a:cxnLst/>
              <a:rect l="l" t="t" r="r" b="b"/>
              <a:pathLst>
                <a:path w="14468" h="15539" fill="none" extrusionOk="0">
                  <a:moveTo>
                    <a:pt x="14273" y="13030"/>
                  </a:moveTo>
                  <a:lnTo>
                    <a:pt x="9621" y="6479"/>
                  </a:lnTo>
                  <a:lnTo>
                    <a:pt x="9621" y="2338"/>
                  </a:lnTo>
                  <a:lnTo>
                    <a:pt x="10303" y="1656"/>
                  </a:lnTo>
                  <a:lnTo>
                    <a:pt x="10303" y="1656"/>
                  </a:lnTo>
                  <a:lnTo>
                    <a:pt x="10400" y="1559"/>
                  </a:lnTo>
                  <a:lnTo>
                    <a:pt x="10474" y="1437"/>
                  </a:lnTo>
                  <a:lnTo>
                    <a:pt x="10522" y="1291"/>
                  </a:lnTo>
                  <a:lnTo>
                    <a:pt x="10571" y="1169"/>
                  </a:lnTo>
                  <a:lnTo>
                    <a:pt x="10571" y="1023"/>
                  </a:lnTo>
                  <a:lnTo>
                    <a:pt x="10571" y="877"/>
                  </a:lnTo>
                  <a:lnTo>
                    <a:pt x="10547" y="731"/>
                  </a:lnTo>
                  <a:lnTo>
                    <a:pt x="10498" y="609"/>
                  </a:lnTo>
                  <a:lnTo>
                    <a:pt x="10498" y="609"/>
                  </a:lnTo>
                  <a:lnTo>
                    <a:pt x="10449" y="463"/>
                  </a:lnTo>
                  <a:lnTo>
                    <a:pt x="10352" y="366"/>
                  </a:lnTo>
                  <a:lnTo>
                    <a:pt x="10254" y="244"/>
                  </a:lnTo>
                  <a:lnTo>
                    <a:pt x="10157" y="171"/>
                  </a:lnTo>
                  <a:lnTo>
                    <a:pt x="10035" y="98"/>
                  </a:lnTo>
                  <a:lnTo>
                    <a:pt x="9889" y="49"/>
                  </a:lnTo>
                  <a:lnTo>
                    <a:pt x="9767" y="25"/>
                  </a:lnTo>
                  <a:lnTo>
                    <a:pt x="9621" y="0"/>
                  </a:lnTo>
                  <a:lnTo>
                    <a:pt x="4848" y="0"/>
                  </a:lnTo>
                  <a:lnTo>
                    <a:pt x="4848" y="0"/>
                  </a:lnTo>
                  <a:lnTo>
                    <a:pt x="4701" y="25"/>
                  </a:lnTo>
                  <a:lnTo>
                    <a:pt x="4580" y="49"/>
                  </a:lnTo>
                  <a:lnTo>
                    <a:pt x="4433" y="98"/>
                  </a:lnTo>
                  <a:lnTo>
                    <a:pt x="4312" y="171"/>
                  </a:lnTo>
                  <a:lnTo>
                    <a:pt x="4214" y="244"/>
                  </a:lnTo>
                  <a:lnTo>
                    <a:pt x="4117" y="366"/>
                  </a:lnTo>
                  <a:lnTo>
                    <a:pt x="4019" y="463"/>
                  </a:lnTo>
                  <a:lnTo>
                    <a:pt x="3971" y="609"/>
                  </a:lnTo>
                  <a:lnTo>
                    <a:pt x="3971" y="609"/>
                  </a:lnTo>
                  <a:lnTo>
                    <a:pt x="3922" y="731"/>
                  </a:lnTo>
                  <a:lnTo>
                    <a:pt x="3898" y="877"/>
                  </a:lnTo>
                  <a:lnTo>
                    <a:pt x="3898" y="1023"/>
                  </a:lnTo>
                  <a:lnTo>
                    <a:pt x="3898" y="1169"/>
                  </a:lnTo>
                  <a:lnTo>
                    <a:pt x="3946" y="1291"/>
                  </a:lnTo>
                  <a:lnTo>
                    <a:pt x="3995" y="1437"/>
                  </a:lnTo>
                  <a:lnTo>
                    <a:pt x="4068" y="1559"/>
                  </a:lnTo>
                  <a:lnTo>
                    <a:pt x="4166" y="1656"/>
                  </a:lnTo>
                  <a:lnTo>
                    <a:pt x="4848" y="2338"/>
                  </a:lnTo>
                  <a:lnTo>
                    <a:pt x="4848" y="6479"/>
                  </a:lnTo>
                  <a:lnTo>
                    <a:pt x="196" y="13030"/>
                  </a:lnTo>
                  <a:lnTo>
                    <a:pt x="196" y="13030"/>
                  </a:lnTo>
                  <a:lnTo>
                    <a:pt x="123" y="13152"/>
                  </a:lnTo>
                  <a:lnTo>
                    <a:pt x="50" y="13274"/>
                  </a:lnTo>
                  <a:lnTo>
                    <a:pt x="25" y="13395"/>
                  </a:lnTo>
                  <a:lnTo>
                    <a:pt x="1" y="13517"/>
                  </a:lnTo>
                  <a:lnTo>
                    <a:pt x="1" y="13639"/>
                  </a:lnTo>
                  <a:lnTo>
                    <a:pt x="25" y="13785"/>
                  </a:lnTo>
                  <a:lnTo>
                    <a:pt x="50" y="13907"/>
                  </a:lnTo>
                  <a:lnTo>
                    <a:pt x="98" y="14029"/>
                  </a:lnTo>
                  <a:lnTo>
                    <a:pt x="585" y="15003"/>
                  </a:lnTo>
                  <a:lnTo>
                    <a:pt x="585" y="15003"/>
                  </a:lnTo>
                  <a:lnTo>
                    <a:pt x="658" y="15125"/>
                  </a:lnTo>
                  <a:lnTo>
                    <a:pt x="756" y="15222"/>
                  </a:lnTo>
                  <a:lnTo>
                    <a:pt x="829" y="15320"/>
                  </a:lnTo>
                  <a:lnTo>
                    <a:pt x="951" y="15393"/>
                  </a:lnTo>
                  <a:lnTo>
                    <a:pt x="1073" y="15441"/>
                  </a:lnTo>
                  <a:lnTo>
                    <a:pt x="1194" y="15490"/>
                  </a:lnTo>
                  <a:lnTo>
                    <a:pt x="1316" y="15539"/>
                  </a:lnTo>
                  <a:lnTo>
                    <a:pt x="1462" y="15539"/>
                  </a:lnTo>
                  <a:lnTo>
                    <a:pt x="13006" y="15539"/>
                  </a:lnTo>
                  <a:lnTo>
                    <a:pt x="13006" y="15539"/>
                  </a:lnTo>
                  <a:lnTo>
                    <a:pt x="13153" y="15539"/>
                  </a:lnTo>
                  <a:lnTo>
                    <a:pt x="13274" y="15490"/>
                  </a:lnTo>
                  <a:lnTo>
                    <a:pt x="13396" y="15441"/>
                  </a:lnTo>
                  <a:lnTo>
                    <a:pt x="13518" y="15393"/>
                  </a:lnTo>
                  <a:lnTo>
                    <a:pt x="13640" y="15320"/>
                  </a:lnTo>
                  <a:lnTo>
                    <a:pt x="13713" y="15222"/>
                  </a:lnTo>
                  <a:lnTo>
                    <a:pt x="13810" y="15125"/>
                  </a:lnTo>
                  <a:lnTo>
                    <a:pt x="13883" y="15003"/>
                  </a:lnTo>
                  <a:lnTo>
                    <a:pt x="14370" y="14029"/>
                  </a:lnTo>
                  <a:lnTo>
                    <a:pt x="14370" y="14029"/>
                  </a:lnTo>
                  <a:lnTo>
                    <a:pt x="14419" y="13907"/>
                  </a:lnTo>
                  <a:lnTo>
                    <a:pt x="14443" y="13785"/>
                  </a:lnTo>
                  <a:lnTo>
                    <a:pt x="14468" y="13639"/>
                  </a:lnTo>
                  <a:lnTo>
                    <a:pt x="14468" y="13517"/>
                  </a:lnTo>
                  <a:lnTo>
                    <a:pt x="14443" y="13395"/>
                  </a:lnTo>
                  <a:lnTo>
                    <a:pt x="14419" y="13274"/>
                  </a:lnTo>
                  <a:lnTo>
                    <a:pt x="14346" y="13152"/>
                  </a:lnTo>
                  <a:lnTo>
                    <a:pt x="14273" y="13030"/>
                  </a:lnTo>
                  <a:lnTo>
                    <a:pt x="14273" y="1303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62"/>
            <p:cNvSpPr/>
            <p:nvPr/>
          </p:nvSpPr>
          <p:spPr>
            <a:xfrm>
              <a:off x="704725" y="2545750"/>
              <a:ext cx="185125" cy="25"/>
            </a:xfrm>
            <a:custGeom>
              <a:avLst/>
              <a:gdLst/>
              <a:ahLst/>
              <a:cxnLst/>
              <a:rect l="l" t="t" r="r" b="b"/>
              <a:pathLst>
                <a:path w="7405" h="1" fill="none" extrusionOk="0">
                  <a:moveTo>
                    <a:pt x="7404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62"/>
            <p:cNvSpPr/>
            <p:nvPr/>
          </p:nvSpPr>
          <p:spPr>
            <a:xfrm>
              <a:off x="811875" y="2626125"/>
              <a:ext cx="31075" cy="31075"/>
            </a:xfrm>
            <a:custGeom>
              <a:avLst/>
              <a:gdLst/>
              <a:ahLst/>
              <a:cxnLst/>
              <a:rect l="l" t="t" r="r" b="b"/>
              <a:pathLst>
                <a:path w="1243" h="1243" fill="none" extrusionOk="0">
                  <a:moveTo>
                    <a:pt x="1" y="633"/>
                  </a:moveTo>
                  <a:lnTo>
                    <a:pt x="1" y="633"/>
                  </a:lnTo>
                  <a:lnTo>
                    <a:pt x="25" y="487"/>
                  </a:lnTo>
                  <a:lnTo>
                    <a:pt x="50" y="390"/>
                  </a:lnTo>
                  <a:lnTo>
                    <a:pt x="98" y="268"/>
                  </a:lnTo>
                  <a:lnTo>
                    <a:pt x="171" y="171"/>
                  </a:lnTo>
                  <a:lnTo>
                    <a:pt x="269" y="98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634" y="0"/>
                  </a:lnTo>
                  <a:lnTo>
                    <a:pt x="634" y="0"/>
                  </a:lnTo>
                  <a:lnTo>
                    <a:pt x="756" y="24"/>
                  </a:lnTo>
                  <a:lnTo>
                    <a:pt x="853" y="49"/>
                  </a:lnTo>
                  <a:lnTo>
                    <a:pt x="975" y="98"/>
                  </a:lnTo>
                  <a:lnTo>
                    <a:pt x="1072" y="171"/>
                  </a:lnTo>
                  <a:lnTo>
                    <a:pt x="1146" y="268"/>
                  </a:lnTo>
                  <a:lnTo>
                    <a:pt x="1194" y="390"/>
                  </a:lnTo>
                  <a:lnTo>
                    <a:pt x="1243" y="487"/>
                  </a:lnTo>
                  <a:lnTo>
                    <a:pt x="1243" y="633"/>
                  </a:lnTo>
                  <a:lnTo>
                    <a:pt x="1243" y="633"/>
                  </a:lnTo>
                  <a:lnTo>
                    <a:pt x="1243" y="755"/>
                  </a:lnTo>
                  <a:lnTo>
                    <a:pt x="1194" y="853"/>
                  </a:lnTo>
                  <a:lnTo>
                    <a:pt x="1146" y="974"/>
                  </a:lnTo>
                  <a:lnTo>
                    <a:pt x="1072" y="1072"/>
                  </a:lnTo>
                  <a:lnTo>
                    <a:pt x="975" y="1145"/>
                  </a:lnTo>
                  <a:lnTo>
                    <a:pt x="853" y="1194"/>
                  </a:lnTo>
                  <a:lnTo>
                    <a:pt x="756" y="1242"/>
                  </a:lnTo>
                  <a:lnTo>
                    <a:pt x="634" y="1242"/>
                  </a:lnTo>
                  <a:lnTo>
                    <a:pt x="634" y="1242"/>
                  </a:lnTo>
                  <a:lnTo>
                    <a:pt x="488" y="1242"/>
                  </a:lnTo>
                  <a:lnTo>
                    <a:pt x="390" y="1194"/>
                  </a:lnTo>
                  <a:lnTo>
                    <a:pt x="269" y="1145"/>
                  </a:lnTo>
                  <a:lnTo>
                    <a:pt x="171" y="1072"/>
                  </a:lnTo>
                  <a:lnTo>
                    <a:pt x="98" y="974"/>
                  </a:lnTo>
                  <a:lnTo>
                    <a:pt x="50" y="853"/>
                  </a:lnTo>
                  <a:lnTo>
                    <a:pt x="25" y="755"/>
                  </a:lnTo>
                  <a:lnTo>
                    <a:pt x="1" y="633"/>
                  </a:lnTo>
                  <a:lnTo>
                    <a:pt x="1" y="633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62"/>
            <p:cNvSpPr/>
            <p:nvPr/>
          </p:nvSpPr>
          <p:spPr>
            <a:xfrm>
              <a:off x="751000" y="2568275"/>
              <a:ext cx="54200" cy="53600"/>
            </a:xfrm>
            <a:custGeom>
              <a:avLst/>
              <a:gdLst/>
              <a:ahLst/>
              <a:cxnLst/>
              <a:rect l="l" t="t" r="r" b="b"/>
              <a:pathLst>
                <a:path w="2168" h="2144" fill="none" extrusionOk="0">
                  <a:moveTo>
                    <a:pt x="1096" y="2144"/>
                  </a:moveTo>
                  <a:lnTo>
                    <a:pt x="1096" y="2144"/>
                  </a:lnTo>
                  <a:lnTo>
                    <a:pt x="877" y="2119"/>
                  </a:lnTo>
                  <a:lnTo>
                    <a:pt x="658" y="2071"/>
                  </a:lnTo>
                  <a:lnTo>
                    <a:pt x="487" y="1973"/>
                  </a:lnTo>
                  <a:lnTo>
                    <a:pt x="317" y="1827"/>
                  </a:lnTo>
                  <a:lnTo>
                    <a:pt x="195" y="1681"/>
                  </a:lnTo>
                  <a:lnTo>
                    <a:pt x="98" y="1486"/>
                  </a:lnTo>
                  <a:lnTo>
                    <a:pt x="25" y="1291"/>
                  </a:lnTo>
                  <a:lnTo>
                    <a:pt x="0" y="1072"/>
                  </a:lnTo>
                  <a:lnTo>
                    <a:pt x="0" y="1072"/>
                  </a:lnTo>
                  <a:lnTo>
                    <a:pt x="25" y="853"/>
                  </a:lnTo>
                  <a:lnTo>
                    <a:pt x="98" y="658"/>
                  </a:lnTo>
                  <a:lnTo>
                    <a:pt x="195" y="463"/>
                  </a:lnTo>
                  <a:lnTo>
                    <a:pt x="317" y="317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77" y="0"/>
                  </a:lnTo>
                  <a:lnTo>
                    <a:pt x="1096" y="0"/>
                  </a:lnTo>
                  <a:lnTo>
                    <a:pt x="1096" y="0"/>
                  </a:lnTo>
                  <a:lnTo>
                    <a:pt x="1315" y="0"/>
                  </a:lnTo>
                  <a:lnTo>
                    <a:pt x="1510" y="73"/>
                  </a:lnTo>
                  <a:lnTo>
                    <a:pt x="1681" y="171"/>
                  </a:lnTo>
                  <a:lnTo>
                    <a:pt x="1851" y="317"/>
                  </a:lnTo>
                  <a:lnTo>
                    <a:pt x="1973" y="463"/>
                  </a:lnTo>
                  <a:lnTo>
                    <a:pt x="2070" y="658"/>
                  </a:lnTo>
                  <a:lnTo>
                    <a:pt x="2144" y="853"/>
                  </a:lnTo>
                  <a:lnTo>
                    <a:pt x="2168" y="1072"/>
                  </a:lnTo>
                  <a:lnTo>
                    <a:pt x="2168" y="1072"/>
                  </a:lnTo>
                  <a:lnTo>
                    <a:pt x="2144" y="1291"/>
                  </a:lnTo>
                  <a:lnTo>
                    <a:pt x="2070" y="1486"/>
                  </a:lnTo>
                  <a:lnTo>
                    <a:pt x="1973" y="1681"/>
                  </a:lnTo>
                  <a:lnTo>
                    <a:pt x="1851" y="1827"/>
                  </a:lnTo>
                  <a:lnTo>
                    <a:pt x="1681" y="1973"/>
                  </a:lnTo>
                  <a:lnTo>
                    <a:pt x="1510" y="2071"/>
                  </a:lnTo>
                  <a:lnTo>
                    <a:pt x="1315" y="2119"/>
                  </a:lnTo>
                  <a:lnTo>
                    <a:pt x="1096" y="2144"/>
                  </a:lnTo>
                  <a:lnTo>
                    <a:pt x="1096" y="2144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62"/>
            <p:cNvSpPr/>
            <p:nvPr/>
          </p:nvSpPr>
          <p:spPr>
            <a:xfrm>
              <a:off x="769875" y="2662650"/>
              <a:ext cx="23775" cy="23775"/>
            </a:xfrm>
            <a:custGeom>
              <a:avLst/>
              <a:gdLst/>
              <a:ahLst/>
              <a:cxnLst/>
              <a:rect l="l" t="t" r="r" b="b"/>
              <a:pathLst>
                <a:path w="951" h="951" fill="none" extrusionOk="0">
                  <a:moveTo>
                    <a:pt x="0" y="463"/>
                  </a:moveTo>
                  <a:lnTo>
                    <a:pt x="0" y="463"/>
                  </a:lnTo>
                  <a:lnTo>
                    <a:pt x="0" y="366"/>
                  </a:lnTo>
                  <a:lnTo>
                    <a:pt x="25" y="293"/>
                  </a:lnTo>
                  <a:lnTo>
                    <a:pt x="73" y="195"/>
                  </a:lnTo>
                  <a:lnTo>
                    <a:pt x="146" y="122"/>
                  </a:lnTo>
                  <a:lnTo>
                    <a:pt x="220" y="73"/>
                  </a:lnTo>
                  <a:lnTo>
                    <a:pt x="293" y="25"/>
                  </a:lnTo>
                  <a:lnTo>
                    <a:pt x="390" y="0"/>
                  </a:lnTo>
                  <a:lnTo>
                    <a:pt x="487" y="0"/>
                  </a:lnTo>
                  <a:lnTo>
                    <a:pt x="487" y="0"/>
                  </a:lnTo>
                  <a:lnTo>
                    <a:pt x="585" y="0"/>
                  </a:lnTo>
                  <a:lnTo>
                    <a:pt x="658" y="25"/>
                  </a:lnTo>
                  <a:lnTo>
                    <a:pt x="755" y="73"/>
                  </a:lnTo>
                  <a:lnTo>
                    <a:pt x="828" y="122"/>
                  </a:lnTo>
                  <a:lnTo>
                    <a:pt x="877" y="195"/>
                  </a:lnTo>
                  <a:lnTo>
                    <a:pt x="926" y="293"/>
                  </a:lnTo>
                  <a:lnTo>
                    <a:pt x="950" y="366"/>
                  </a:lnTo>
                  <a:lnTo>
                    <a:pt x="950" y="463"/>
                  </a:lnTo>
                  <a:lnTo>
                    <a:pt x="950" y="463"/>
                  </a:lnTo>
                  <a:lnTo>
                    <a:pt x="950" y="561"/>
                  </a:lnTo>
                  <a:lnTo>
                    <a:pt x="926" y="658"/>
                  </a:lnTo>
                  <a:lnTo>
                    <a:pt x="877" y="755"/>
                  </a:lnTo>
                  <a:lnTo>
                    <a:pt x="828" y="804"/>
                  </a:lnTo>
                  <a:lnTo>
                    <a:pt x="755" y="877"/>
                  </a:lnTo>
                  <a:lnTo>
                    <a:pt x="658" y="926"/>
                  </a:lnTo>
                  <a:lnTo>
                    <a:pt x="585" y="950"/>
                  </a:lnTo>
                  <a:lnTo>
                    <a:pt x="487" y="950"/>
                  </a:lnTo>
                  <a:lnTo>
                    <a:pt x="487" y="950"/>
                  </a:lnTo>
                  <a:lnTo>
                    <a:pt x="390" y="950"/>
                  </a:lnTo>
                  <a:lnTo>
                    <a:pt x="293" y="926"/>
                  </a:lnTo>
                  <a:lnTo>
                    <a:pt x="220" y="877"/>
                  </a:lnTo>
                  <a:lnTo>
                    <a:pt x="146" y="804"/>
                  </a:lnTo>
                  <a:lnTo>
                    <a:pt x="73" y="755"/>
                  </a:lnTo>
                  <a:lnTo>
                    <a:pt x="25" y="658"/>
                  </a:lnTo>
                  <a:lnTo>
                    <a:pt x="0" y="561"/>
                  </a:lnTo>
                  <a:lnTo>
                    <a:pt x="0" y="463"/>
                  </a:lnTo>
                  <a:lnTo>
                    <a:pt x="0" y="463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62"/>
            <p:cNvSpPr/>
            <p:nvPr/>
          </p:nvSpPr>
          <p:spPr>
            <a:xfrm>
              <a:off x="799700" y="2503125"/>
              <a:ext cx="24375" cy="23775"/>
            </a:xfrm>
            <a:custGeom>
              <a:avLst/>
              <a:gdLst/>
              <a:ahLst/>
              <a:cxnLst/>
              <a:rect l="l" t="t" r="r" b="b"/>
              <a:pathLst>
                <a:path w="975" h="951" fill="none" extrusionOk="0">
                  <a:moveTo>
                    <a:pt x="1" y="463"/>
                  </a:moveTo>
                  <a:lnTo>
                    <a:pt x="1" y="463"/>
                  </a:lnTo>
                  <a:lnTo>
                    <a:pt x="25" y="366"/>
                  </a:lnTo>
                  <a:lnTo>
                    <a:pt x="49" y="293"/>
                  </a:lnTo>
                  <a:lnTo>
                    <a:pt x="98" y="195"/>
                  </a:lnTo>
                  <a:lnTo>
                    <a:pt x="147" y="122"/>
                  </a:lnTo>
                  <a:lnTo>
                    <a:pt x="220" y="73"/>
                  </a:lnTo>
                  <a:lnTo>
                    <a:pt x="293" y="25"/>
                  </a:lnTo>
                  <a:lnTo>
                    <a:pt x="390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585" y="0"/>
                  </a:lnTo>
                  <a:lnTo>
                    <a:pt x="683" y="25"/>
                  </a:lnTo>
                  <a:lnTo>
                    <a:pt x="756" y="73"/>
                  </a:lnTo>
                  <a:lnTo>
                    <a:pt x="829" y="122"/>
                  </a:lnTo>
                  <a:lnTo>
                    <a:pt x="877" y="195"/>
                  </a:lnTo>
                  <a:lnTo>
                    <a:pt x="926" y="293"/>
                  </a:lnTo>
                  <a:lnTo>
                    <a:pt x="951" y="366"/>
                  </a:lnTo>
                  <a:lnTo>
                    <a:pt x="975" y="463"/>
                  </a:lnTo>
                  <a:lnTo>
                    <a:pt x="975" y="463"/>
                  </a:lnTo>
                  <a:lnTo>
                    <a:pt x="951" y="561"/>
                  </a:lnTo>
                  <a:lnTo>
                    <a:pt x="926" y="658"/>
                  </a:lnTo>
                  <a:lnTo>
                    <a:pt x="877" y="731"/>
                  </a:lnTo>
                  <a:lnTo>
                    <a:pt x="829" y="804"/>
                  </a:lnTo>
                  <a:lnTo>
                    <a:pt x="756" y="877"/>
                  </a:lnTo>
                  <a:lnTo>
                    <a:pt x="683" y="902"/>
                  </a:lnTo>
                  <a:lnTo>
                    <a:pt x="585" y="950"/>
                  </a:lnTo>
                  <a:lnTo>
                    <a:pt x="488" y="950"/>
                  </a:lnTo>
                  <a:lnTo>
                    <a:pt x="488" y="950"/>
                  </a:lnTo>
                  <a:lnTo>
                    <a:pt x="390" y="950"/>
                  </a:lnTo>
                  <a:lnTo>
                    <a:pt x="293" y="902"/>
                  </a:lnTo>
                  <a:lnTo>
                    <a:pt x="220" y="877"/>
                  </a:lnTo>
                  <a:lnTo>
                    <a:pt x="147" y="804"/>
                  </a:lnTo>
                  <a:lnTo>
                    <a:pt x="98" y="731"/>
                  </a:lnTo>
                  <a:lnTo>
                    <a:pt x="49" y="658"/>
                  </a:lnTo>
                  <a:lnTo>
                    <a:pt x="25" y="561"/>
                  </a:lnTo>
                  <a:lnTo>
                    <a:pt x="1" y="463"/>
                  </a:lnTo>
                  <a:lnTo>
                    <a:pt x="1" y="463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62"/>
            <p:cNvSpPr/>
            <p:nvPr/>
          </p:nvSpPr>
          <p:spPr>
            <a:xfrm>
              <a:off x="766825" y="2388050"/>
              <a:ext cx="60925" cy="25"/>
            </a:xfrm>
            <a:custGeom>
              <a:avLst/>
              <a:gdLst/>
              <a:ahLst/>
              <a:cxnLst/>
              <a:rect l="l" t="t" r="r" b="b"/>
              <a:pathLst>
                <a:path w="2437" h="1" fill="none" extrusionOk="0">
                  <a:moveTo>
                    <a:pt x="2436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62"/>
            <p:cNvSpPr/>
            <p:nvPr/>
          </p:nvSpPr>
          <p:spPr>
            <a:xfrm>
              <a:off x="769875" y="2456250"/>
              <a:ext cx="31075" cy="31075"/>
            </a:xfrm>
            <a:custGeom>
              <a:avLst/>
              <a:gdLst/>
              <a:ahLst/>
              <a:cxnLst/>
              <a:rect l="l" t="t" r="r" b="b"/>
              <a:pathLst>
                <a:path w="1243" h="1243" fill="none" extrusionOk="0">
                  <a:moveTo>
                    <a:pt x="0" y="633"/>
                  </a:moveTo>
                  <a:lnTo>
                    <a:pt x="0" y="633"/>
                  </a:lnTo>
                  <a:lnTo>
                    <a:pt x="0" y="512"/>
                  </a:lnTo>
                  <a:lnTo>
                    <a:pt x="49" y="390"/>
                  </a:lnTo>
                  <a:lnTo>
                    <a:pt x="98" y="268"/>
                  </a:lnTo>
                  <a:lnTo>
                    <a:pt x="171" y="195"/>
                  </a:lnTo>
                  <a:lnTo>
                    <a:pt x="268" y="122"/>
                  </a:lnTo>
                  <a:lnTo>
                    <a:pt x="366" y="49"/>
                  </a:lnTo>
                  <a:lnTo>
                    <a:pt x="487" y="24"/>
                  </a:lnTo>
                  <a:lnTo>
                    <a:pt x="609" y="0"/>
                  </a:lnTo>
                  <a:lnTo>
                    <a:pt x="609" y="0"/>
                  </a:lnTo>
                  <a:lnTo>
                    <a:pt x="731" y="24"/>
                  </a:lnTo>
                  <a:lnTo>
                    <a:pt x="853" y="49"/>
                  </a:lnTo>
                  <a:lnTo>
                    <a:pt x="975" y="122"/>
                  </a:lnTo>
                  <a:lnTo>
                    <a:pt x="1048" y="195"/>
                  </a:lnTo>
                  <a:lnTo>
                    <a:pt x="1145" y="268"/>
                  </a:lnTo>
                  <a:lnTo>
                    <a:pt x="1194" y="390"/>
                  </a:lnTo>
                  <a:lnTo>
                    <a:pt x="1218" y="512"/>
                  </a:lnTo>
                  <a:lnTo>
                    <a:pt x="1242" y="633"/>
                  </a:lnTo>
                  <a:lnTo>
                    <a:pt x="1242" y="633"/>
                  </a:lnTo>
                  <a:lnTo>
                    <a:pt x="1218" y="755"/>
                  </a:lnTo>
                  <a:lnTo>
                    <a:pt x="1194" y="877"/>
                  </a:lnTo>
                  <a:lnTo>
                    <a:pt x="1145" y="974"/>
                  </a:lnTo>
                  <a:lnTo>
                    <a:pt x="1048" y="1072"/>
                  </a:lnTo>
                  <a:lnTo>
                    <a:pt x="975" y="1145"/>
                  </a:lnTo>
                  <a:lnTo>
                    <a:pt x="853" y="1193"/>
                  </a:lnTo>
                  <a:lnTo>
                    <a:pt x="731" y="1242"/>
                  </a:lnTo>
                  <a:lnTo>
                    <a:pt x="609" y="1242"/>
                  </a:lnTo>
                  <a:lnTo>
                    <a:pt x="609" y="1242"/>
                  </a:lnTo>
                  <a:lnTo>
                    <a:pt x="487" y="1242"/>
                  </a:lnTo>
                  <a:lnTo>
                    <a:pt x="366" y="1193"/>
                  </a:lnTo>
                  <a:lnTo>
                    <a:pt x="268" y="1145"/>
                  </a:lnTo>
                  <a:lnTo>
                    <a:pt x="171" y="1072"/>
                  </a:lnTo>
                  <a:lnTo>
                    <a:pt x="98" y="974"/>
                  </a:lnTo>
                  <a:lnTo>
                    <a:pt x="49" y="877"/>
                  </a:lnTo>
                  <a:lnTo>
                    <a:pt x="0" y="755"/>
                  </a:lnTo>
                  <a:lnTo>
                    <a:pt x="0" y="633"/>
                  </a:lnTo>
                  <a:lnTo>
                    <a:pt x="0" y="633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3" name="Google Shape;843;p62"/>
          <p:cNvGrpSpPr/>
          <p:nvPr/>
        </p:nvGrpSpPr>
        <p:grpSpPr>
          <a:xfrm>
            <a:off x="927557" y="2088866"/>
            <a:ext cx="320378" cy="320378"/>
            <a:chOff x="1278900" y="2333250"/>
            <a:chExt cx="381175" cy="381175"/>
          </a:xfrm>
        </p:grpSpPr>
        <p:sp>
          <p:nvSpPr>
            <p:cNvPr id="844" name="Google Shape;844;p62"/>
            <p:cNvSpPr/>
            <p:nvPr/>
          </p:nvSpPr>
          <p:spPr>
            <a:xfrm>
              <a:off x="1278900" y="2333250"/>
              <a:ext cx="381175" cy="381175"/>
            </a:xfrm>
            <a:custGeom>
              <a:avLst/>
              <a:gdLst/>
              <a:ahLst/>
              <a:cxnLst/>
              <a:rect l="l" t="t" r="r" b="b"/>
              <a:pathLst>
                <a:path w="15247" h="15247" fill="none" extrusionOk="0">
                  <a:moveTo>
                    <a:pt x="7623" y="0"/>
                  </a:moveTo>
                  <a:lnTo>
                    <a:pt x="7623" y="0"/>
                  </a:lnTo>
                  <a:lnTo>
                    <a:pt x="7233" y="0"/>
                  </a:lnTo>
                  <a:lnTo>
                    <a:pt x="6844" y="49"/>
                  </a:lnTo>
                  <a:lnTo>
                    <a:pt x="6454" y="98"/>
                  </a:lnTo>
                  <a:lnTo>
                    <a:pt x="6089" y="147"/>
                  </a:lnTo>
                  <a:lnTo>
                    <a:pt x="5723" y="244"/>
                  </a:lnTo>
                  <a:lnTo>
                    <a:pt x="5358" y="341"/>
                  </a:lnTo>
                  <a:lnTo>
                    <a:pt x="4993" y="463"/>
                  </a:lnTo>
                  <a:lnTo>
                    <a:pt x="4652" y="609"/>
                  </a:lnTo>
                  <a:lnTo>
                    <a:pt x="4311" y="755"/>
                  </a:lnTo>
                  <a:lnTo>
                    <a:pt x="3994" y="926"/>
                  </a:lnTo>
                  <a:lnTo>
                    <a:pt x="3678" y="1096"/>
                  </a:lnTo>
                  <a:lnTo>
                    <a:pt x="3361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29" y="2777"/>
                  </a:lnTo>
                  <a:lnTo>
                    <a:pt x="1510" y="3069"/>
                  </a:lnTo>
                  <a:lnTo>
                    <a:pt x="1291" y="3361"/>
                  </a:lnTo>
                  <a:lnTo>
                    <a:pt x="1096" y="3678"/>
                  </a:lnTo>
                  <a:lnTo>
                    <a:pt x="926" y="3995"/>
                  </a:lnTo>
                  <a:lnTo>
                    <a:pt x="755" y="4311"/>
                  </a:lnTo>
                  <a:lnTo>
                    <a:pt x="609" y="4652"/>
                  </a:lnTo>
                  <a:lnTo>
                    <a:pt x="463" y="4993"/>
                  </a:lnTo>
                  <a:lnTo>
                    <a:pt x="341" y="5358"/>
                  </a:lnTo>
                  <a:lnTo>
                    <a:pt x="244" y="5724"/>
                  </a:lnTo>
                  <a:lnTo>
                    <a:pt x="146" y="6089"/>
                  </a:lnTo>
                  <a:lnTo>
                    <a:pt x="97" y="6454"/>
                  </a:lnTo>
                  <a:lnTo>
                    <a:pt x="49" y="6844"/>
                  </a:lnTo>
                  <a:lnTo>
                    <a:pt x="0" y="7234"/>
                  </a:lnTo>
                  <a:lnTo>
                    <a:pt x="0" y="7623"/>
                  </a:lnTo>
                  <a:lnTo>
                    <a:pt x="0" y="7623"/>
                  </a:lnTo>
                  <a:lnTo>
                    <a:pt x="0" y="8013"/>
                  </a:lnTo>
                  <a:lnTo>
                    <a:pt x="49" y="8403"/>
                  </a:lnTo>
                  <a:lnTo>
                    <a:pt x="97" y="8793"/>
                  </a:lnTo>
                  <a:lnTo>
                    <a:pt x="146" y="9158"/>
                  </a:lnTo>
                  <a:lnTo>
                    <a:pt x="244" y="9523"/>
                  </a:lnTo>
                  <a:lnTo>
                    <a:pt x="341" y="9889"/>
                  </a:lnTo>
                  <a:lnTo>
                    <a:pt x="463" y="10254"/>
                  </a:lnTo>
                  <a:lnTo>
                    <a:pt x="609" y="10595"/>
                  </a:lnTo>
                  <a:lnTo>
                    <a:pt x="755" y="10936"/>
                  </a:lnTo>
                  <a:lnTo>
                    <a:pt x="926" y="11252"/>
                  </a:lnTo>
                  <a:lnTo>
                    <a:pt x="1096" y="11569"/>
                  </a:lnTo>
                  <a:lnTo>
                    <a:pt x="1291" y="11886"/>
                  </a:lnTo>
                  <a:lnTo>
                    <a:pt x="1510" y="12178"/>
                  </a:lnTo>
                  <a:lnTo>
                    <a:pt x="1729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1" y="13956"/>
                  </a:lnTo>
                  <a:lnTo>
                    <a:pt x="3678" y="14151"/>
                  </a:lnTo>
                  <a:lnTo>
                    <a:pt x="3994" y="14321"/>
                  </a:lnTo>
                  <a:lnTo>
                    <a:pt x="4311" y="14492"/>
                  </a:lnTo>
                  <a:lnTo>
                    <a:pt x="4652" y="14638"/>
                  </a:lnTo>
                  <a:lnTo>
                    <a:pt x="4993" y="14784"/>
                  </a:lnTo>
                  <a:lnTo>
                    <a:pt x="5358" y="14906"/>
                  </a:lnTo>
                  <a:lnTo>
                    <a:pt x="5723" y="15003"/>
                  </a:lnTo>
                  <a:lnTo>
                    <a:pt x="6089" y="15100"/>
                  </a:lnTo>
                  <a:lnTo>
                    <a:pt x="6454" y="15149"/>
                  </a:lnTo>
                  <a:lnTo>
                    <a:pt x="6844" y="15198"/>
                  </a:lnTo>
                  <a:lnTo>
                    <a:pt x="7233" y="15247"/>
                  </a:lnTo>
                  <a:lnTo>
                    <a:pt x="7623" y="15247"/>
                  </a:lnTo>
                  <a:lnTo>
                    <a:pt x="7623" y="15247"/>
                  </a:lnTo>
                  <a:lnTo>
                    <a:pt x="8013" y="15247"/>
                  </a:lnTo>
                  <a:lnTo>
                    <a:pt x="8403" y="15198"/>
                  </a:lnTo>
                  <a:lnTo>
                    <a:pt x="8792" y="15149"/>
                  </a:lnTo>
                  <a:lnTo>
                    <a:pt x="9158" y="15100"/>
                  </a:lnTo>
                  <a:lnTo>
                    <a:pt x="9523" y="15003"/>
                  </a:lnTo>
                  <a:lnTo>
                    <a:pt x="9888" y="14906"/>
                  </a:lnTo>
                  <a:lnTo>
                    <a:pt x="10253" y="14784"/>
                  </a:lnTo>
                  <a:lnTo>
                    <a:pt x="10594" y="14638"/>
                  </a:lnTo>
                  <a:lnTo>
                    <a:pt x="10935" y="14492"/>
                  </a:lnTo>
                  <a:lnTo>
                    <a:pt x="11252" y="14321"/>
                  </a:lnTo>
                  <a:lnTo>
                    <a:pt x="11569" y="14151"/>
                  </a:lnTo>
                  <a:lnTo>
                    <a:pt x="11885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3" y="12738"/>
                  </a:lnTo>
                  <a:lnTo>
                    <a:pt x="13517" y="12470"/>
                  </a:lnTo>
                  <a:lnTo>
                    <a:pt x="13736" y="12178"/>
                  </a:lnTo>
                  <a:lnTo>
                    <a:pt x="13955" y="11886"/>
                  </a:lnTo>
                  <a:lnTo>
                    <a:pt x="14150" y="11569"/>
                  </a:lnTo>
                  <a:lnTo>
                    <a:pt x="14321" y="11252"/>
                  </a:lnTo>
                  <a:lnTo>
                    <a:pt x="14491" y="10936"/>
                  </a:lnTo>
                  <a:lnTo>
                    <a:pt x="14637" y="10595"/>
                  </a:lnTo>
                  <a:lnTo>
                    <a:pt x="14783" y="10254"/>
                  </a:lnTo>
                  <a:lnTo>
                    <a:pt x="14905" y="9889"/>
                  </a:lnTo>
                  <a:lnTo>
                    <a:pt x="15003" y="9523"/>
                  </a:lnTo>
                  <a:lnTo>
                    <a:pt x="15100" y="9158"/>
                  </a:lnTo>
                  <a:lnTo>
                    <a:pt x="15149" y="8793"/>
                  </a:lnTo>
                  <a:lnTo>
                    <a:pt x="15198" y="8403"/>
                  </a:lnTo>
                  <a:lnTo>
                    <a:pt x="15246" y="8013"/>
                  </a:lnTo>
                  <a:lnTo>
                    <a:pt x="15246" y="7623"/>
                  </a:lnTo>
                  <a:lnTo>
                    <a:pt x="15246" y="7623"/>
                  </a:lnTo>
                  <a:lnTo>
                    <a:pt x="15246" y="7234"/>
                  </a:lnTo>
                  <a:lnTo>
                    <a:pt x="15198" y="6844"/>
                  </a:lnTo>
                  <a:lnTo>
                    <a:pt x="15149" y="6454"/>
                  </a:lnTo>
                  <a:lnTo>
                    <a:pt x="15100" y="6089"/>
                  </a:lnTo>
                  <a:lnTo>
                    <a:pt x="15003" y="5724"/>
                  </a:lnTo>
                  <a:lnTo>
                    <a:pt x="14905" y="5358"/>
                  </a:lnTo>
                  <a:lnTo>
                    <a:pt x="14783" y="4993"/>
                  </a:lnTo>
                  <a:lnTo>
                    <a:pt x="14637" y="4652"/>
                  </a:lnTo>
                  <a:lnTo>
                    <a:pt x="14491" y="4311"/>
                  </a:lnTo>
                  <a:lnTo>
                    <a:pt x="14321" y="3995"/>
                  </a:lnTo>
                  <a:lnTo>
                    <a:pt x="14150" y="3678"/>
                  </a:lnTo>
                  <a:lnTo>
                    <a:pt x="13955" y="3361"/>
                  </a:lnTo>
                  <a:lnTo>
                    <a:pt x="13736" y="3069"/>
                  </a:lnTo>
                  <a:lnTo>
                    <a:pt x="13517" y="2777"/>
                  </a:lnTo>
                  <a:lnTo>
                    <a:pt x="13273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5" y="1291"/>
                  </a:lnTo>
                  <a:lnTo>
                    <a:pt x="11569" y="1096"/>
                  </a:lnTo>
                  <a:lnTo>
                    <a:pt x="11252" y="926"/>
                  </a:lnTo>
                  <a:lnTo>
                    <a:pt x="10935" y="755"/>
                  </a:lnTo>
                  <a:lnTo>
                    <a:pt x="10594" y="609"/>
                  </a:lnTo>
                  <a:lnTo>
                    <a:pt x="10253" y="463"/>
                  </a:lnTo>
                  <a:lnTo>
                    <a:pt x="9888" y="341"/>
                  </a:lnTo>
                  <a:lnTo>
                    <a:pt x="9523" y="244"/>
                  </a:lnTo>
                  <a:lnTo>
                    <a:pt x="9158" y="147"/>
                  </a:lnTo>
                  <a:lnTo>
                    <a:pt x="8792" y="98"/>
                  </a:lnTo>
                  <a:lnTo>
                    <a:pt x="8403" y="49"/>
                  </a:lnTo>
                  <a:lnTo>
                    <a:pt x="8013" y="0"/>
                  </a:lnTo>
                  <a:lnTo>
                    <a:pt x="7623" y="0"/>
                  </a:lnTo>
                  <a:lnTo>
                    <a:pt x="7623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62"/>
            <p:cNvSpPr/>
            <p:nvPr/>
          </p:nvSpPr>
          <p:spPr>
            <a:xfrm>
              <a:off x="1525475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62"/>
            <p:cNvSpPr/>
            <p:nvPr/>
          </p:nvSpPr>
          <p:spPr>
            <a:xfrm>
              <a:off x="1369600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1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1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62"/>
            <p:cNvSpPr/>
            <p:nvPr/>
          </p:nvSpPr>
          <p:spPr>
            <a:xfrm>
              <a:off x="1369600" y="2604200"/>
              <a:ext cx="199750" cy="40825"/>
            </a:xfrm>
            <a:custGeom>
              <a:avLst/>
              <a:gdLst/>
              <a:ahLst/>
              <a:cxnLst/>
              <a:rect l="l" t="t" r="r" b="b"/>
              <a:pathLst>
                <a:path w="7990" h="1633" fill="none" extrusionOk="0">
                  <a:moveTo>
                    <a:pt x="7989" y="0"/>
                  </a:moveTo>
                  <a:lnTo>
                    <a:pt x="7989" y="0"/>
                  </a:lnTo>
                  <a:lnTo>
                    <a:pt x="7575" y="366"/>
                  </a:lnTo>
                  <a:lnTo>
                    <a:pt x="7137" y="707"/>
                  </a:lnTo>
                  <a:lnTo>
                    <a:pt x="6650" y="975"/>
                  </a:lnTo>
                  <a:lnTo>
                    <a:pt x="6163" y="1218"/>
                  </a:lnTo>
                  <a:lnTo>
                    <a:pt x="5627" y="1389"/>
                  </a:lnTo>
                  <a:lnTo>
                    <a:pt x="5115" y="1535"/>
                  </a:lnTo>
                  <a:lnTo>
                    <a:pt x="4555" y="1608"/>
                  </a:lnTo>
                  <a:lnTo>
                    <a:pt x="3995" y="1632"/>
                  </a:lnTo>
                  <a:lnTo>
                    <a:pt x="3995" y="1632"/>
                  </a:lnTo>
                  <a:lnTo>
                    <a:pt x="3435" y="1608"/>
                  </a:lnTo>
                  <a:lnTo>
                    <a:pt x="2875" y="1535"/>
                  </a:lnTo>
                  <a:lnTo>
                    <a:pt x="2363" y="1389"/>
                  </a:lnTo>
                  <a:lnTo>
                    <a:pt x="1828" y="1218"/>
                  </a:lnTo>
                  <a:lnTo>
                    <a:pt x="1340" y="975"/>
                  </a:lnTo>
                  <a:lnTo>
                    <a:pt x="853" y="707"/>
                  </a:lnTo>
                  <a:lnTo>
                    <a:pt x="415" y="366"/>
                  </a:ln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8" name="Google Shape;848;p62"/>
          <p:cNvGrpSpPr/>
          <p:nvPr/>
        </p:nvGrpSpPr>
        <p:grpSpPr>
          <a:xfrm>
            <a:off x="1492520" y="2088866"/>
            <a:ext cx="320399" cy="320378"/>
            <a:chOff x="1951075" y="2333250"/>
            <a:chExt cx="381200" cy="381175"/>
          </a:xfrm>
        </p:grpSpPr>
        <p:sp>
          <p:nvSpPr>
            <p:cNvPr id="849" name="Google Shape;849;p62"/>
            <p:cNvSpPr/>
            <p:nvPr/>
          </p:nvSpPr>
          <p:spPr>
            <a:xfrm>
              <a:off x="1951075" y="2333250"/>
              <a:ext cx="381200" cy="381175"/>
            </a:xfrm>
            <a:custGeom>
              <a:avLst/>
              <a:gdLst/>
              <a:ahLst/>
              <a:cxnLst/>
              <a:rect l="l" t="t" r="r" b="b"/>
              <a:pathLst>
                <a:path w="15248" h="15247" fill="none" extrusionOk="0">
                  <a:moveTo>
                    <a:pt x="7624" y="0"/>
                  </a:moveTo>
                  <a:lnTo>
                    <a:pt x="7624" y="0"/>
                  </a:lnTo>
                  <a:lnTo>
                    <a:pt x="7234" y="0"/>
                  </a:lnTo>
                  <a:lnTo>
                    <a:pt x="6845" y="49"/>
                  </a:lnTo>
                  <a:lnTo>
                    <a:pt x="6455" y="98"/>
                  </a:lnTo>
                  <a:lnTo>
                    <a:pt x="6090" y="147"/>
                  </a:lnTo>
                  <a:lnTo>
                    <a:pt x="5724" y="244"/>
                  </a:lnTo>
                  <a:lnTo>
                    <a:pt x="5359" y="341"/>
                  </a:lnTo>
                  <a:lnTo>
                    <a:pt x="4994" y="463"/>
                  </a:lnTo>
                  <a:lnTo>
                    <a:pt x="4653" y="609"/>
                  </a:lnTo>
                  <a:lnTo>
                    <a:pt x="4312" y="755"/>
                  </a:lnTo>
                  <a:lnTo>
                    <a:pt x="3995" y="926"/>
                  </a:lnTo>
                  <a:lnTo>
                    <a:pt x="3678" y="1096"/>
                  </a:lnTo>
                  <a:lnTo>
                    <a:pt x="3362" y="1291"/>
                  </a:lnTo>
                  <a:lnTo>
                    <a:pt x="3070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2" y="2241"/>
                  </a:lnTo>
                  <a:lnTo>
                    <a:pt x="1974" y="2509"/>
                  </a:lnTo>
                  <a:lnTo>
                    <a:pt x="1730" y="2777"/>
                  </a:lnTo>
                  <a:lnTo>
                    <a:pt x="1511" y="3069"/>
                  </a:lnTo>
                  <a:lnTo>
                    <a:pt x="1292" y="3361"/>
                  </a:lnTo>
                  <a:lnTo>
                    <a:pt x="1097" y="3678"/>
                  </a:lnTo>
                  <a:lnTo>
                    <a:pt x="926" y="3995"/>
                  </a:lnTo>
                  <a:lnTo>
                    <a:pt x="756" y="4311"/>
                  </a:lnTo>
                  <a:lnTo>
                    <a:pt x="610" y="4652"/>
                  </a:lnTo>
                  <a:lnTo>
                    <a:pt x="464" y="4993"/>
                  </a:lnTo>
                  <a:lnTo>
                    <a:pt x="342" y="5358"/>
                  </a:lnTo>
                  <a:lnTo>
                    <a:pt x="244" y="5724"/>
                  </a:lnTo>
                  <a:lnTo>
                    <a:pt x="147" y="6089"/>
                  </a:lnTo>
                  <a:lnTo>
                    <a:pt x="98" y="6454"/>
                  </a:lnTo>
                  <a:lnTo>
                    <a:pt x="50" y="6844"/>
                  </a:lnTo>
                  <a:lnTo>
                    <a:pt x="1" y="7234"/>
                  </a:lnTo>
                  <a:lnTo>
                    <a:pt x="1" y="7623"/>
                  </a:lnTo>
                  <a:lnTo>
                    <a:pt x="1" y="7623"/>
                  </a:lnTo>
                  <a:lnTo>
                    <a:pt x="1" y="8013"/>
                  </a:lnTo>
                  <a:lnTo>
                    <a:pt x="50" y="8403"/>
                  </a:lnTo>
                  <a:lnTo>
                    <a:pt x="98" y="8793"/>
                  </a:lnTo>
                  <a:lnTo>
                    <a:pt x="147" y="9158"/>
                  </a:lnTo>
                  <a:lnTo>
                    <a:pt x="244" y="9523"/>
                  </a:lnTo>
                  <a:lnTo>
                    <a:pt x="342" y="9889"/>
                  </a:lnTo>
                  <a:lnTo>
                    <a:pt x="464" y="10254"/>
                  </a:lnTo>
                  <a:lnTo>
                    <a:pt x="610" y="10595"/>
                  </a:lnTo>
                  <a:lnTo>
                    <a:pt x="756" y="10936"/>
                  </a:lnTo>
                  <a:lnTo>
                    <a:pt x="926" y="11252"/>
                  </a:lnTo>
                  <a:lnTo>
                    <a:pt x="1097" y="11569"/>
                  </a:lnTo>
                  <a:lnTo>
                    <a:pt x="1292" y="11886"/>
                  </a:lnTo>
                  <a:lnTo>
                    <a:pt x="1511" y="12178"/>
                  </a:lnTo>
                  <a:lnTo>
                    <a:pt x="1730" y="12470"/>
                  </a:lnTo>
                  <a:lnTo>
                    <a:pt x="1974" y="12738"/>
                  </a:lnTo>
                  <a:lnTo>
                    <a:pt x="2242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70" y="13737"/>
                  </a:lnTo>
                  <a:lnTo>
                    <a:pt x="3362" y="13956"/>
                  </a:lnTo>
                  <a:lnTo>
                    <a:pt x="3678" y="14151"/>
                  </a:lnTo>
                  <a:lnTo>
                    <a:pt x="3995" y="14321"/>
                  </a:lnTo>
                  <a:lnTo>
                    <a:pt x="4312" y="14492"/>
                  </a:lnTo>
                  <a:lnTo>
                    <a:pt x="4653" y="14638"/>
                  </a:lnTo>
                  <a:lnTo>
                    <a:pt x="4994" y="14784"/>
                  </a:lnTo>
                  <a:lnTo>
                    <a:pt x="5359" y="14906"/>
                  </a:lnTo>
                  <a:lnTo>
                    <a:pt x="5724" y="15003"/>
                  </a:lnTo>
                  <a:lnTo>
                    <a:pt x="6090" y="15100"/>
                  </a:lnTo>
                  <a:lnTo>
                    <a:pt x="6455" y="15149"/>
                  </a:lnTo>
                  <a:lnTo>
                    <a:pt x="6845" y="15198"/>
                  </a:lnTo>
                  <a:lnTo>
                    <a:pt x="7234" y="15247"/>
                  </a:lnTo>
                  <a:lnTo>
                    <a:pt x="7624" y="15247"/>
                  </a:lnTo>
                  <a:lnTo>
                    <a:pt x="7624" y="15247"/>
                  </a:lnTo>
                  <a:lnTo>
                    <a:pt x="8014" y="15247"/>
                  </a:lnTo>
                  <a:lnTo>
                    <a:pt x="8403" y="15198"/>
                  </a:lnTo>
                  <a:lnTo>
                    <a:pt x="8793" y="15149"/>
                  </a:lnTo>
                  <a:lnTo>
                    <a:pt x="9158" y="15100"/>
                  </a:lnTo>
                  <a:lnTo>
                    <a:pt x="9524" y="15003"/>
                  </a:lnTo>
                  <a:lnTo>
                    <a:pt x="9889" y="14906"/>
                  </a:lnTo>
                  <a:lnTo>
                    <a:pt x="10254" y="14784"/>
                  </a:lnTo>
                  <a:lnTo>
                    <a:pt x="10595" y="14638"/>
                  </a:lnTo>
                  <a:lnTo>
                    <a:pt x="10936" y="14492"/>
                  </a:lnTo>
                  <a:lnTo>
                    <a:pt x="11253" y="14321"/>
                  </a:lnTo>
                  <a:lnTo>
                    <a:pt x="11569" y="14151"/>
                  </a:lnTo>
                  <a:lnTo>
                    <a:pt x="11886" y="13956"/>
                  </a:lnTo>
                  <a:lnTo>
                    <a:pt x="12178" y="13737"/>
                  </a:lnTo>
                  <a:lnTo>
                    <a:pt x="12471" y="13517"/>
                  </a:lnTo>
                  <a:lnTo>
                    <a:pt x="12739" y="13274"/>
                  </a:lnTo>
                  <a:lnTo>
                    <a:pt x="13006" y="13006"/>
                  </a:lnTo>
                  <a:lnTo>
                    <a:pt x="13274" y="12738"/>
                  </a:lnTo>
                  <a:lnTo>
                    <a:pt x="13518" y="12470"/>
                  </a:lnTo>
                  <a:lnTo>
                    <a:pt x="13737" y="12178"/>
                  </a:lnTo>
                  <a:lnTo>
                    <a:pt x="13956" y="11886"/>
                  </a:lnTo>
                  <a:lnTo>
                    <a:pt x="14151" y="11569"/>
                  </a:lnTo>
                  <a:lnTo>
                    <a:pt x="14322" y="11252"/>
                  </a:lnTo>
                  <a:lnTo>
                    <a:pt x="14492" y="10936"/>
                  </a:lnTo>
                  <a:lnTo>
                    <a:pt x="14638" y="10595"/>
                  </a:lnTo>
                  <a:lnTo>
                    <a:pt x="14784" y="10254"/>
                  </a:lnTo>
                  <a:lnTo>
                    <a:pt x="14906" y="9889"/>
                  </a:lnTo>
                  <a:lnTo>
                    <a:pt x="15004" y="9523"/>
                  </a:lnTo>
                  <a:lnTo>
                    <a:pt x="15101" y="9158"/>
                  </a:lnTo>
                  <a:lnTo>
                    <a:pt x="15150" y="8793"/>
                  </a:lnTo>
                  <a:lnTo>
                    <a:pt x="15198" y="8403"/>
                  </a:lnTo>
                  <a:lnTo>
                    <a:pt x="15247" y="8013"/>
                  </a:lnTo>
                  <a:lnTo>
                    <a:pt x="15247" y="7623"/>
                  </a:lnTo>
                  <a:lnTo>
                    <a:pt x="15247" y="7623"/>
                  </a:lnTo>
                  <a:lnTo>
                    <a:pt x="15247" y="7234"/>
                  </a:lnTo>
                  <a:lnTo>
                    <a:pt x="15198" y="6844"/>
                  </a:lnTo>
                  <a:lnTo>
                    <a:pt x="15150" y="6454"/>
                  </a:lnTo>
                  <a:lnTo>
                    <a:pt x="15101" y="6089"/>
                  </a:lnTo>
                  <a:lnTo>
                    <a:pt x="15004" y="5724"/>
                  </a:lnTo>
                  <a:lnTo>
                    <a:pt x="14906" y="5358"/>
                  </a:lnTo>
                  <a:lnTo>
                    <a:pt x="14784" y="4993"/>
                  </a:lnTo>
                  <a:lnTo>
                    <a:pt x="14638" y="4652"/>
                  </a:lnTo>
                  <a:lnTo>
                    <a:pt x="14492" y="4311"/>
                  </a:lnTo>
                  <a:lnTo>
                    <a:pt x="14322" y="3995"/>
                  </a:lnTo>
                  <a:lnTo>
                    <a:pt x="14151" y="3678"/>
                  </a:lnTo>
                  <a:lnTo>
                    <a:pt x="13956" y="3361"/>
                  </a:lnTo>
                  <a:lnTo>
                    <a:pt x="13737" y="3069"/>
                  </a:lnTo>
                  <a:lnTo>
                    <a:pt x="13518" y="2777"/>
                  </a:lnTo>
                  <a:lnTo>
                    <a:pt x="13274" y="2509"/>
                  </a:lnTo>
                  <a:lnTo>
                    <a:pt x="13006" y="2241"/>
                  </a:lnTo>
                  <a:lnTo>
                    <a:pt x="12739" y="1973"/>
                  </a:lnTo>
                  <a:lnTo>
                    <a:pt x="12471" y="1730"/>
                  </a:lnTo>
                  <a:lnTo>
                    <a:pt x="12178" y="1510"/>
                  </a:lnTo>
                  <a:lnTo>
                    <a:pt x="11886" y="1291"/>
                  </a:lnTo>
                  <a:lnTo>
                    <a:pt x="11569" y="1096"/>
                  </a:lnTo>
                  <a:lnTo>
                    <a:pt x="11253" y="926"/>
                  </a:lnTo>
                  <a:lnTo>
                    <a:pt x="10936" y="755"/>
                  </a:lnTo>
                  <a:lnTo>
                    <a:pt x="10595" y="609"/>
                  </a:lnTo>
                  <a:lnTo>
                    <a:pt x="10254" y="463"/>
                  </a:lnTo>
                  <a:lnTo>
                    <a:pt x="9889" y="341"/>
                  </a:lnTo>
                  <a:lnTo>
                    <a:pt x="9524" y="244"/>
                  </a:lnTo>
                  <a:lnTo>
                    <a:pt x="9158" y="147"/>
                  </a:lnTo>
                  <a:lnTo>
                    <a:pt x="8793" y="98"/>
                  </a:lnTo>
                  <a:lnTo>
                    <a:pt x="8403" y="49"/>
                  </a:lnTo>
                  <a:lnTo>
                    <a:pt x="8014" y="0"/>
                  </a:lnTo>
                  <a:lnTo>
                    <a:pt x="7624" y="0"/>
                  </a:lnTo>
                  <a:lnTo>
                    <a:pt x="7624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62"/>
            <p:cNvSpPr/>
            <p:nvPr/>
          </p:nvSpPr>
          <p:spPr>
            <a:xfrm>
              <a:off x="2197675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7" y="0"/>
                  </a:move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62"/>
            <p:cNvSpPr/>
            <p:nvPr/>
          </p:nvSpPr>
          <p:spPr>
            <a:xfrm>
              <a:off x="2041800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62"/>
            <p:cNvSpPr/>
            <p:nvPr/>
          </p:nvSpPr>
          <p:spPr>
            <a:xfrm>
              <a:off x="2041800" y="2584100"/>
              <a:ext cx="199750" cy="41425"/>
            </a:xfrm>
            <a:custGeom>
              <a:avLst/>
              <a:gdLst/>
              <a:ahLst/>
              <a:cxnLst/>
              <a:rect l="l" t="t" r="r" b="b"/>
              <a:pathLst>
                <a:path w="7990" h="1657" fill="none" extrusionOk="0">
                  <a:moveTo>
                    <a:pt x="1" y="1657"/>
                  </a:moveTo>
                  <a:lnTo>
                    <a:pt x="1" y="1657"/>
                  </a:lnTo>
                  <a:lnTo>
                    <a:pt x="415" y="1291"/>
                  </a:lnTo>
                  <a:lnTo>
                    <a:pt x="853" y="950"/>
                  </a:lnTo>
                  <a:lnTo>
                    <a:pt x="1340" y="683"/>
                  </a:lnTo>
                  <a:lnTo>
                    <a:pt x="1827" y="439"/>
                  </a:lnTo>
                  <a:lnTo>
                    <a:pt x="2363" y="244"/>
                  </a:lnTo>
                  <a:lnTo>
                    <a:pt x="2875" y="122"/>
                  </a:lnTo>
                  <a:lnTo>
                    <a:pt x="3435" y="49"/>
                  </a:lnTo>
                  <a:lnTo>
                    <a:pt x="3995" y="1"/>
                  </a:lnTo>
                  <a:lnTo>
                    <a:pt x="3995" y="1"/>
                  </a:lnTo>
                  <a:lnTo>
                    <a:pt x="4555" y="49"/>
                  </a:lnTo>
                  <a:lnTo>
                    <a:pt x="5115" y="122"/>
                  </a:lnTo>
                  <a:lnTo>
                    <a:pt x="5627" y="244"/>
                  </a:lnTo>
                  <a:lnTo>
                    <a:pt x="6163" y="439"/>
                  </a:lnTo>
                  <a:lnTo>
                    <a:pt x="6650" y="683"/>
                  </a:lnTo>
                  <a:lnTo>
                    <a:pt x="7137" y="950"/>
                  </a:lnTo>
                  <a:lnTo>
                    <a:pt x="7575" y="1291"/>
                  </a:lnTo>
                  <a:lnTo>
                    <a:pt x="7989" y="1657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3" name="Google Shape;853;p62"/>
          <p:cNvGrpSpPr/>
          <p:nvPr/>
        </p:nvGrpSpPr>
        <p:grpSpPr>
          <a:xfrm>
            <a:off x="2057504" y="2088866"/>
            <a:ext cx="320378" cy="320378"/>
            <a:chOff x="2623275" y="2333250"/>
            <a:chExt cx="381175" cy="381175"/>
          </a:xfrm>
        </p:grpSpPr>
        <p:sp>
          <p:nvSpPr>
            <p:cNvPr id="854" name="Google Shape;854;p62"/>
            <p:cNvSpPr/>
            <p:nvPr/>
          </p:nvSpPr>
          <p:spPr>
            <a:xfrm>
              <a:off x="2623275" y="2333250"/>
              <a:ext cx="381175" cy="381175"/>
            </a:xfrm>
            <a:custGeom>
              <a:avLst/>
              <a:gdLst/>
              <a:ahLst/>
              <a:cxnLst/>
              <a:rect l="l" t="t" r="r" b="b"/>
              <a:pathLst>
                <a:path w="15247" h="15247" fill="none" extrusionOk="0">
                  <a:moveTo>
                    <a:pt x="7624" y="0"/>
                  </a:moveTo>
                  <a:lnTo>
                    <a:pt x="7624" y="0"/>
                  </a:lnTo>
                  <a:lnTo>
                    <a:pt x="7234" y="0"/>
                  </a:lnTo>
                  <a:lnTo>
                    <a:pt x="6844" y="49"/>
                  </a:lnTo>
                  <a:lnTo>
                    <a:pt x="6455" y="98"/>
                  </a:lnTo>
                  <a:lnTo>
                    <a:pt x="6089" y="147"/>
                  </a:lnTo>
                  <a:lnTo>
                    <a:pt x="5724" y="244"/>
                  </a:lnTo>
                  <a:lnTo>
                    <a:pt x="5359" y="341"/>
                  </a:lnTo>
                  <a:lnTo>
                    <a:pt x="4994" y="463"/>
                  </a:lnTo>
                  <a:lnTo>
                    <a:pt x="4653" y="609"/>
                  </a:lnTo>
                  <a:lnTo>
                    <a:pt x="4312" y="755"/>
                  </a:lnTo>
                  <a:lnTo>
                    <a:pt x="3995" y="926"/>
                  </a:lnTo>
                  <a:lnTo>
                    <a:pt x="3678" y="1096"/>
                  </a:lnTo>
                  <a:lnTo>
                    <a:pt x="3362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30" y="2777"/>
                  </a:lnTo>
                  <a:lnTo>
                    <a:pt x="1511" y="3069"/>
                  </a:lnTo>
                  <a:lnTo>
                    <a:pt x="1292" y="3361"/>
                  </a:lnTo>
                  <a:lnTo>
                    <a:pt x="1097" y="3678"/>
                  </a:lnTo>
                  <a:lnTo>
                    <a:pt x="926" y="3995"/>
                  </a:lnTo>
                  <a:lnTo>
                    <a:pt x="756" y="4311"/>
                  </a:lnTo>
                  <a:lnTo>
                    <a:pt x="610" y="4652"/>
                  </a:lnTo>
                  <a:lnTo>
                    <a:pt x="463" y="4993"/>
                  </a:lnTo>
                  <a:lnTo>
                    <a:pt x="342" y="5358"/>
                  </a:lnTo>
                  <a:lnTo>
                    <a:pt x="244" y="5724"/>
                  </a:lnTo>
                  <a:lnTo>
                    <a:pt x="147" y="6089"/>
                  </a:lnTo>
                  <a:lnTo>
                    <a:pt x="98" y="6454"/>
                  </a:lnTo>
                  <a:lnTo>
                    <a:pt x="49" y="6844"/>
                  </a:lnTo>
                  <a:lnTo>
                    <a:pt x="1" y="7234"/>
                  </a:lnTo>
                  <a:lnTo>
                    <a:pt x="1" y="7623"/>
                  </a:lnTo>
                  <a:lnTo>
                    <a:pt x="1" y="7623"/>
                  </a:lnTo>
                  <a:lnTo>
                    <a:pt x="1" y="8013"/>
                  </a:lnTo>
                  <a:lnTo>
                    <a:pt x="49" y="8403"/>
                  </a:lnTo>
                  <a:lnTo>
                    <a:pt x="98" y="8793"/>
                  </a:lnTo>
                  <a:lnTo>
                    <a:pt x="147" y="9158"/>
                  </a:lnTo>
                  <a:lnTo>
                    <a:pt x="244" y="9523"/>
                  </a:lnTo>
                  <a:lnTo>
                    <a:pt x="342" y="9889"/>
                  </a:lnTo>
                  <a:lnTo>
                    <a:pt x="463" y="10254"/>
                  </a:lnTo>
                  <a:lnTo>
                    <a:pt x="610" y="10595"/>
                  </a:lnTo>
                  <a:lnTo>
                    <a:pt x="756" y="10936"/>
                  </a:lnTo>
                  <a:lnTo>
                    <a:pt x="926" y="11252"/>
                  </a:lnTo>
                  <a:lnTo>
                    <a:pt x="1097" y="11569"/>
                  </a:lnTo>
                  <a:lnTo>
                    <a:pt x="1292" y="11886"/>
                  </a:lnTo>
                  <a:lnTo>
                    <a:pt x="1511" y="12178"/>
                  </a:lnTo>
                  <a:lnTo>
                    <a:pt x="1730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2" y="13956"/>
                  </a:lnTo>
                  <a:lnTo>
                    <a:pt x="3678" y="14151"/>
                  </a:lnTo>
                  <a:lnTo>
                    <a:pt x="3995" y="14321"/>
                  </a:lnTo>
                  <a:lnTo>
                    <a:pt x="4312" y="14492"/>
                  </a:lnTo>
                  <a:lnTo>
                    <a:pt x="4653" y="14638"/>
                  </a:lnTo>
                  <a:lnTo>
                    <a:pt x="4994" y="14784"/>
                  </a:lnTo>
                  <a:lnTo>
                    <a:pt x="5359" y="14906"/>
                  </a:lnTo>
                  <a:lnTo>
                    <a:pt x="5724" y="15003"/>
                  </a:lnTo>
                  <a:lnTo>
                    <a:pt x="6089" y="15100"/>
                  </a:lnTo>
                  <a:lnTo>
                    <a:pt x="6455" y="15149"/>
                  </a:lnTo>
                  <a:lnTo>
                    <a:pt x="6844" y="15198"/>
                  </a:lnTo>
                  <a:lnTo>
                    <a:pt x="7234" y="15247"/>
                  </a:lnTo>
                  <a:lnTo>
                    <a:pt x="7624" y="15247"/>
                  </a:lnTo>
                  <a:lnTo>
                    <a:pt x="7624" y="15247"/>
                  </a:lnTo>
                  <a:lnTo>
                    <a:pt x="8014" y="15247"/>
                  </a:lnTo>
                  <a:lnTo>
                    <a:pt x="8403" y="15198"/>
                  </a:lnTo>
                  <a:lnTo>
                    <a:pt x="8793" y="15149"/>
                  </a:lnTo>
                  <a:lnTo>
                    <a:pt x="9158" y="15100"/>
                  </a:lnTo>
                  <a:lnTo>
                    <a:pt x="9524" y="15003"/>
                  </a:lnTo>
                  <a:lnTo>
                    <a:pt x="9889" y="14906"/>
                  </a:lnTo>
                  <a:lnTo>
                    <a:pt x="10254" y="14784"/>
                  </a:lnTo>
                  <a:lnTo>
                    <a:pt x="10595" y="14638"/>
                  </a:lnTo>
                  <a:lnTo>
                    <a:pt x="10936" y="14492"/>
                  </a:lnTo>
                  <a:lnTo>
                    <a:pt x="11253" y="14321"/>
                  </a:lnTo>
                  <a:lnTo>
                    <a:pt x="11569" y="14151"/>
                  </a:lnTo>
                  <a:lnTo>
                    <a:pt x="11886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4" y="12738"/>
                  </a:lnTo>
                  <a:lnTo>
                    <a:pt x="13518" y="12470"/>
                  </a:lnTo>
                  <a:lnTo>
                    <a:pt x="13737" y="12178"/>
                  </a:lnTo>
                  <a:lnTo>
                    <a:pt x="13956" y="11886"/>
                  </a:lnTo>
                  <a:lnTo>
                    <a:pt x="14151" y="11569"/>
                  </a:lnTo>
                  <a:lnTo>
                    <a:pt x="14321" y="11252"/>
                  </a:lnTo>
                  <a:lnTo>
                    <a:pt x="14492" y="10936"/>
                  </a:lnTo>
                  <a:lnTo>
                    <a:pt x="14638" y="10595"/>
                  </a:lnTo>
                  <a:lnTo>
                    <a:pt x="14784" y="10254"/>
                  </a:lnTo>
                  <a:lnTo>
                    <a:pt x="14906" y="9889"/>
                  </a:lnTo>
                  <a:lnTo>
                    <a:pt x="15003" y="9523"/>
                  </a:lnTo>
                  <a:lnTo>
                    <a:pt x="15101" y="9158"/>
                  </a:lnTo>
                  <a:lnTo>
                    <a:pt x="15150" y="8793"/>
                  </a:lnTo>
                  <a:lnTo>
                    <a:pt x="15198" y="8403"/>
                  </a:lnTo>
                  <a:lnTo>
                    <a:pt x="15247" y="8013"/>
                  </a:lnTo>
                  <a:lnTo>
                    <a:pt x="15247" y="7623"/>
                  </a:lnTo>
                  <a:lnTo>
                    <a:pt x="15247" y="7623"/>
                  </a:lnTo>
                  <a:lnTo>
                    <a:pt x="15247" y="7234"/>
                  </a:lnTo>
                  <a:lnTo>
                    <a:pt x="15198" y="6844"/>
                  </a:lnTo>
                  <a:lnTo>
                    <a:pt x="15150" y="6454"/>
                  </a:lnTo>
                  <a:lnTo>
                    <a:pt x="15101" y="6089"/>
                  </a:lnTo>
                  <a:lnTo>
                    <a:pt x="15003" y="5724"/>
                  </a:lnTo>
                  <a:lnTo>
                    <a:pt x="14906" y="5358"/>
                  </a:lnTo>
                  <a:lnTo>
                    <a:pt x="14784" y="4993"/>
                  </a:lnTo>
                  <a:lnTo>
                    <a:pt x="14638" y="4652"/>
                  </a:lnTo>
                  <a:lnTo>
                    <a:pt x="14492" y="4311"/>
                  </a:lnTo>
                  <a:lnTo>
                    <a:pt x="14321" y="3995"/>
                  </a:lnTo>
                  <a:lnTo>
                    <a:pt x="14151" y="3678"/>
                  </a:lnTo>
                  <a:lnTo>
                    <a:pt x="13956" y="3361"/>
                  </a:lnTo>
                  <a:lnTo>
                    <a:pt x="13737" y="3069"/>
                  </a:lnTo>
                  <a:lnTo>
                    <a:pt x="13518" y="2777"/>
                  </a:lnTo>
                  <a:lnTo>
                    <a:pt x="13274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6" y="1291"/>
                  </a:lnTo>
                  <a:lnTo>
                    <a:pt x="11569" y="1096"/>
                  </a:lnTo>
                  <a:lnTo>
                    <a:pt x="11253" y="926"/>
                  </a:lnTo>
                  <a:lnTo>
                    <a:pt x="10936" y="755"/>
                  </a:lnTo>
                  <a:lnTo>
                    <a:pt x="10595" y="609"/>
                  </a:lnTo>
                  <a:lnTo>
                    <a:pt x="10254" y="463"/>
                  </a:lnTo>
                  <a:lnTo>
                    <a:pt x="9889" y="341"/>
                  </a:lnTo>
                  <a:lnTo>
                    <a:pt x="9524" y="244"/>
                  </a:lnTo>
                  <a:lnTo>
                    <a:pt x="9158" y="147"/>
                  </a:lnTo>
                  <a:lnTo>
                    <a:pt x="8793" y="98"/>
                  </a:lnTo>
                  <a:lnTo>
                    <a:pt x="8403" y="49"/>
                  </a:lnTo>
                  <a:lnTo>
                    <a:pt x="8014" y="0"/>
                  </a:lnTo>
                  <a:lnTo>
                    <a:pt x="7624" y="0"/>
                  </a:lnTo>
                  <a:lnTo>
                    <a:pt x="7624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62"/>
            <p:cNvSpPr/>
            <p:nvPr/>
          </p:nvSpPr>
          <p:spPr>
            <a:xfrm>
              <a:off x="2869875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7" y="0"/>
                  </a:move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4" y="171"/>
                  </a:lnTo>
                  <a:lnTo>
                    <a:pt x="1510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0" y="1632"/>
                  </a:lnTo>
                  <a:lnTo>
                    <a:pt x="1364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0" y="950"/>
                  </a:lnTo>
                  <a:lnTo>
                    <a:pt x="0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62"/>
            <p:cNvSpPr/>
            <p:nvPr/>
          </p:nvSpPr>
          <p:spPr>
            <a:xfrm>
              <a:off x="2714000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7" y="1900"/>
                  </a:move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62"/>
            <p:cNvSpPr/>
            <p:nvPr/>
          </p:nvSpPr>
          <p:spPr>
            <a:xfrm>
              <a:off x="2810200" y="2595675"/>
              <a:ext cx="99875" cy="31075"/>
            </a:xfrm>
            <a:custGeom>
              <a:avLst/>
              <a:gdLst/>
              <a:ahLst/>
              <a:cxnLst/>
              <a:rect l="l" t="t" r="r" b="b"/>
              <a:pathLst>
                <a:path w="3995" h="1243" fill="none" extrusionOk="0">
                  <a:moveTo>
                    <a:pt x="1" y="1242"/>
                  </a:moveTo>
                  <a:lnTo>
                    <a:pt x="3995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8" name="Google Shape;858;p62"/>
          <p:cNvGrpSpPr/>
          <p:nvPr/>
        </p:nvGrpSpPr>
        <p:grpSpPr>
          <a:xfrm>
            <a:off x="2697209" y="2033603"/>
            <a:ext cx="170937" cy="426827"/>
            <a:chOff x="3384375" y="2267500"/>
            <a:chExt cx="203375" cy="507825"/>
          </a:xfrm>
        </p:grpSpPr>
        <p:sp>
          <p:nvSpPr>
            <p:cNvPr id="859" name="Google Shape;859;p62"/>
            <p:cNvSpPr/>
            <p:nvPr/>
          </p:nvSpPr>
          <p:spPr>
            <a:xfrm>
              <a:off x="3384375" y="2373425"/>
              <a:ext cx="203375" cy="401900"/>
            </a:xfrm>
            <a:custGeom>
              <a:avLst/>
              <a:gdLst/>
              <a:ahLst/>
              <a:cxnLst/>
              <a:rect l="l" t="t" r="r" b="b"/>
              <a:pathLst>
                <a:path w="8135" h="16076" fill="none" extrusionOk="0">
                  <a:moveTo>
                    <a:pt x="4896" y="1"/>
                  </a:moveTo>
                  <a:lnTo>
                    <a:pt x="4896" y="1"/>
                  </a:lnTo>
                  <a:lnTo>
                    <a:pt x="4701" y="74"/>
                  </a:lnTo>
                  <a:lnTo>
                    <a:pt x="4506" y="147"/>
                  </a:lnTo>
                  <a:lnTo>
                    <a:pt x="4287" y="196"/>
                  </a:lnTo>
                  <a:lnTo>
                    <a:pt x="4068" y="196"/>
                  </a:lnTo>
                  <a:lnTo>
                    <a:pt x="4068" y="196"/>
                  </a:lnTo>
                  <a:lnTo>
                    <a:pt x="3848" y="196"/>
                  </a:lnTo>
                  <a:lnTo>
                    <a:pt x="3654" y="147"/>
                  </a:lnTo>
                  <a:lnTo>
                    <a:pt x="3434" y="98"/>
                  </a:lnTo>
                  <a:lnTo>
                    <a:pt x="3240" y="1"/>
                  </a:lnTo>
                  <a:lnTo>
                    <a:pt x="3240" y="1"/>
                  </a:lnTo>
                  <a:lnTo>
                    <a:pt x="2996" y="50"/>
                  </a:lnTo>
                  <a:lnTo>
                    <a:pt x="2777" y="98"/>
                  </a:lnTo>
                  <a:lnTo>
                    <a:pt x="2558" y="171"/>
                  </a:lnTo>
                  <a:lnTo>
                    <a:pt x="2363" y="269"/>
                  </a:lnTo>
                  <a:lnTo>
                    <a:pt x="2168" y="366"/>
                  </a:lnTo>
                  <a:lnTo>
                    <a:pt x="1973" y="464"/>
                  </a:lnTo>
                  <a:lnTo>
                    <a:pt x="1803" y="585"/>
                  </a:lnTo>
                  <a:lnTo>
                    <a:pt x="1632" y="731"/>
                  </a:lnTo>
                  <a:lnTo>
                    <a:pt x="1486" y="878"/>
                  </a:lnTo>
                  <a:lnTo>
                    <a:pt x="1340" y="1024"/>
                  </a:lnTo>
                  <a:lnTo>
                    <a:pt x="1072" y="1365"/>
                  </a:lnTo>
                  <a:lnTo>
                    <a:pt x="853" y="1779"/>
                  </a:lnTo>
                  <a:lnTo>
                    <a:pt x="658" y="2193"/>
                  </a:lnTo>
                  <a:lnTo>
                    <a:pt x="488" y="2680"/>
                  </a:lnTo>
                  <a:lnTo>
                    <a:pt x="341" y="3167"/>
                  </a:lnTo>
                  <a:lnTo>
                    <a:pt x="244" y="3727"/>
                  </a:lnTo>
                  <a:lnTo>
                    <a:pt x="147" y="4287"/>
                  </a:lnTo>
                  <a:lnTo>
                    <a:pt x="73" y="4896"/>
                  </a:lnTo>
                  <a:lnTo>
                    <a:pt x="49" y="5529"/>
                  </a:lnTo>
                  <a:lnTo>
                    <a:pt x="25" y="6187"/>
                  </a:lnTo>
                  <a:lnTo>
                    <a:pt x="0" y="6869"/>
                  </a:lnTo>
                  <a:lnTo>
                    <a:pt x="0" y="6869"/>
                  </a:lnTo>
                  <a:lnTo>
                    <a:pt x="25" y="7015"/>
                  </a:lnTo>
                  <a:lnTo>
                    <a:pt x="49" y="7161"/>
                  </a:lnTo>
                  <a:lnTo>
                    <a:pt x="98" y="7307"/>
                  </a:lnTo>
                  <a:lnTo>
                    <a:pt x="171" y="7405"/>
                  </a:lnTo>
                  <a:lnTo>
                    <a:pt x="268" y="7502"/>
                  </a:lnTo>
                  <a:lnTo>
                    <a:pt x="390" y="7575"/>
                  </a:lnTo>
                  <a:lnTo>
                    <a:pt x="512" y="7624"/>
                  </a:lnTo>
                  <a:lnTo>
                    <a:pt x="658" y="7648"/>
                  </a:lnTo>
                  <a:lnTo>
                    <a:pt x="658" y="7648"/>
                  </a:lnTo>
                  <a:lnTo>
                    <a:pt x="804" y="7624"/>
                  </a:lnTo>
                  <a:lnTo>
                    <a:pt x="926" y="7575"/>
                  </a:lnTo>
                  <a:lnTo>
                    <a:pt x="1048" y="7502"/>
                  </a:lnTo>
                  <a:lnTo>
                    <a:pt x="1145" y="7405"/>
                  </a:lnTo>
                  <a:lnTo>
                    <a:pt x="1218" y="7307"/>
                  </a:lnTo>
                  <a:lnTo>
                    <a:pt x="1267" y="7161"/>
                  </a:lnTo>
                  <a:lnTo>
                    <a:pt x="1291" y="7015"/>
                  </a:lnTo>
                  <a:lnTo>
                    <a:pt x="1316" y="6869"/>
                  </a:lnTo>
                  <a:lnTo>
                    <a:pt x="1316" y="6869"/>
                  </a:lnTo>
                  <a:lnTo>
                    <a:pt x="1340" y="6260"/>
                  </a:lnTo>
                  <a:lnTo>
                    <a:pt x="1413" y="5554"/>
                  </a:lnTo>
                  <a:lnTo>
                    <a:pt x="1510" y="4847"/>
                  </a:lnTo>
                  <a:lnTo>
                    <a:pt x="1632" y="4141"/>
                  </a:lnTo>
                  <a:lnTo>
                    <a:pt x="1754" y="3532"/>
                  </a:lnTo>
                  <a:lnTo>
                    <a:pt x="1876" y="3021"/>
                  </a:lnTo>
                  <a:lnTo>
                    <a:pt x="1998" y="2680"/>
                  </a:lnTo>
                  <a:lnTo>
                    <a:pt x="2046" y="2607"/>
                  </a:lnTo>
                  <a:lnTo>
                    <a:pt x="2095" y="2582"/>
                  </a:lnTo>
                  <a:lnTo>
                    <a:pt x="2095" y="2582"/>
                  </a:lnTo>
                  <a:lnTo>
                    <a:pt x="2095" y="2631"/>
                  </a:lnTo>
                  <a:lnTo>
                    <a:pt x="2119" y="2729"/>
                  </a:lnTo>
                  <a:lnTo>
                    <a:pt x="2119" y="3143"/>
                  </a:lnTo>
                  <a:lnTo>
                    <a:pt x="2071" y="4555"/>
                  </a:lnTo>
                  <a:lnTo>
                    <a:pt x="1949" y="6577"/>
                  </a:lnTo>
                  <a:lnTo>
                    <a:pt x="1827" y="8842"/>
                  </a:lnTo>
                  <a:lnTo>
                    <a:pt x="1535" y="13128"/>
                  </a:lnTo>
                  <a:lnTo>
                    <a:pt x="1389" y="15077"/>
                  </a:lnTo>
                  <a:lnTo>
                    <a:pt x="1389" y="15077"/>
                  </a:lnTo>
                  <a:lnTo>
                    <a:pt x="1389" y="15247"/>
                  </a:lnTo>
                  <a:lnTo>
                    <a:pt x="1413" y="15418"/>
                  </a:lnTo>
                  <a:lnTo>
                    <a:pt x="1462" y="15564"/>
                  </a:lnTo>
                  <a:lnTo>
                    <a:pt x="1559" y="15710"/>
                  </a:lnTo>
                  <a:lnTo>
                    <a:pt x="1657" y="15856"/>
                  </a:lnTo>
                  <a:lnTo>
                    <a:pt x="1778" y="15953"/>
                  </a:lnTo>
                  <a:lnTo>
                    <a:pt x="1924" y="16026"/>
                  </a:lnTo>
                  <a:lnTo>
                    <a:pt x="2095" y="16075"/>
                  </a:lnTo>
                  <a:lnTo>
                    <a:pt x="2095" y="16075"/>
                  </a:lnTo>
                  <a:lnTo>
                    <a:pt x="2217" y="16075"/>
                  </a:lnTo>
                  <a:lnTo>
                    <a:pt x="2217" y="16075"/>
                  </a:lnTo>
                  <a:lnTo>
                    <a:pt x="2387" y="16075"/>
                  </a:lnTo>
                  <a:lnTo>
                    <a:pt x="2509" y="16026"/>
                  </a:lnTo>
                  <a:lnTo>
                    <a:pt x="2655" y="15953"/>
                  </a:lnTo>
                  <a:lnTo>
                    <a:pt x="2777" y="15880"/>
                  </a:lnTo>
                  <a:lnTo>
                    <a:pt x="2874" y="15758"/>
                  </a:lnTo>
                  <a:lnTo>
                    <a:pt x="2947" y="15637"/>
                  </a:lnTo>
                  <a:lnTo>
                    <a:pt x="3020" y="15491"/>
                  </a:lnTo>
                  <a:lnTo>
                    <a:pt x="3045" y="15344"/>
                  </a:lnTo>
                  <a:lnTo>
                    <a:pt x="3702" y="8525"/>
                  </a:lnTo>
                  <a:lnTo>
                    <a:pt x="3702" y="8525"/>
                  </a:lnTo>
                  <a:lnTo>
                    <a:pt x="3727" y="8452"/>
                  </a:lnTo>
                  <a:lnTo>
                    <a:pt x="3775" y="8330"/>
                  </a:lnTo>
                  <a:lnTo>
                    <a:pt x="3824" y="8282"/>
                  </a:lnTo>
                  <a:lnTo>
                    <a:pt x="3873" y="8208"/>
                  </a:lnTo>
                  <a:lnTo>
                    <a:pt x="3970" y="8184"/>
                  </a:lnTo>
                  <a:lnTo>
                    <a:pt x="4068" y="8160"/>
                  </a:lnTo>
                  <a:lnTo>
                    <a:pt x="4068" y="8160"/>
                  </a:lnTo>
                  <a:lnTo>
                    <a:pt x="4165" y="8184"/>
                  </a:lnTo>
                  <a:lnTo>
                    <a:pt x="4263" y="8208"/>
                  </a:lnTo>
                  <a:lnTo>
                    <a:pt x="4311" y="8282"/>
                  </a:lnTo>
                  <a:lnTo>
                    <a:pt x="4360" y="8330"/>
                  </a:lnTo>
                  <a:lnTo>
                    <a:pt x="4409" y="8452"/>
                  </a:lnTo>
                  <a:lnTo>
                    <a:pt x="4433" y="8525"/>
                  </a:lnTo>
                  <a:lnTo>
                    <a:pt x="5091" y="15344"/>
                  </a:lnTo>
                  <a:lnTo>
                    <a:pt x="5091" y="15344"/>
                  </a:lnTo>
                  <a:lnTo>
                    <a:pt x="5115" y="15491"/>
                  </a:lnTo>
                  <a:lnTo>
                    <a:pt x="5188" y="15637"/>
                  </a:lnTo>
                  <a:lnTo>
                    <a:pt x="5261" y="15758"/>
                  </a:lnTo>
                  <a:lnTo>
                    <a:pt x="5358" y="15880"/>
                  </a:lnTo>
                  <a:lnTo>
                    <a:pt x="5480" y="15953"/>
                  </a:lnTo>
                  <a:lnTo>
                    <a:pt x="5626" y="16026"/>
                  </a:lnTo>
                  <a:lnTo>
                    <a:pt x="5748" y="16075"/>
                  </a:lnTo>
                  <a:lnTo>
                    <a:pt x="5919" y="16075"/>
                  </a:lnTo>
                  <a:lnTo>
                    <a:pt x="5919" y="16075"/>
                  </a:lnTo>
                  <a:lnTo>
                    <a:pt x="6040" y="16075"/>
                  </a:lnTo>
                  <a:lnTo>
                    <a:pt x="6040" y="16075"/>
                  </a:lnTo>
                  <a:lnTo>
                    <a:pt x="6211" y="16026"/>
                  </a:lnTo>
                  <a:lnTo>
                    <a:pt x="6357" y="15953"/>
                  </a:lnTo>
                  <a:lnTo>
                    <a:pt x="6479" y="15856"/>
                  </a:lnTo>
                  <a:lnTo>
                    <a:pt x="6576" y="15710"/>
                  </a:lnTo>
                  <a:lnTo>
                    <a:pt x="6674" y="15564"/>
                  </a:lnTo>
                  <a:lnTo>
                    <a:pt x="6722" y="15418"/>
                  </a:lnTo>
                  <a:lnTo>
                    <a:pt x="6747" y="15247"/>
                  </a:lnTo>
                  <a:lnTo>
                    <a:pt x="6747" y="15077"/>
                  </a:lnTo>
                  <a:lnTo>
                    <a:pt x="6747" y="15077"/>
                  </a:lnTo>
                  <a:lnTo>
                    <a:pt x="6601" y="13128"/>
                  </a:lnTo>
                  <a:lnTo>
                    <a:pt x="6333" y="8890"/>
                  </a:lnTo>
                  <a:lnTo>
                    <a:pt x="6187" y="6601"/>
                  </a:lnTo>
                  <a:lnTo>
                    <a:pt x="6089" y="4604"/>
                  </a:lnTo>
                  <a:lnTo>
                    <a:pt x="6040" y="3167"/>
                  </a:lnTo>
                  <a:lnTo>
                    <a:pt x="6040" y="2753"/>
                  </a:lnTo>
                  <a:lnTo>
                    <a:pt x="6040" y="2582"/>
                  </a:lnTo>
                  <a:lnTo>
                    <a:pt x="6040" y="2582"/>
                  </a:lnTo>
                  <a:lnTo>
                    <a:pt x="6065" y="2582"/>
                  </a:lnTo>
                  <a:lnTo>
                    <a:pt x="6089" y="2582"/>
                  </a:lnTo>
                  <a:lnTo>
                    <a:pt x="6138" y="2680"/>
                  </a:lnTo>
                  <a:lnTo>
                    <a:pt x="6235" y="2996"/>
                  </a:lnTo>
                  <a:lnTo>
                    <a:pt x="6381" y="3484"/>
                  </a:lnTo>
                  <a:lnTo>
                    <a:pt x="6503" y="4117"/>
                  </a:lnTo>
                  <a:lnTo>
                    <a:pt x="6625" y="4823"/>
                  </a:lnTo>
                  <a:lnTo>
                    <a:pt x="6722" y="5554"/>
                  </a:lnTo>
                  <a:lnTo>
                    <a:pt x="6795" y="6260"/>
                  </a:lnTo>
                  <a:lnTo>
                    <a:pt x="6820" y="6869"/>
                  </a:lnTo>
                  <a:lnTo>
                    <a:pt x="6820" y="6869"/>
                  </a:lnTo>
                  <a:lnTo>
                    <a:pt x="6844" y="7015"/>
                  </a:lnTo>
                  <a:lnTo>
                    <a:pt x="6869" y="7161"/>
                  </a:lnTo>
                  <a:lnTo>
                    <a:pt x="6917" y="7307"/>
                  </a:lnTo>
                  <a:lnTo>
                    <a:pt x="6990" y="7405"/>
                  </a:lnTo>
                  <a:lnTo>
                    <a:pt x="7088" y="7502"/>
                  </a:lnTo>
                  <a:lnTo>
                    <a:pt x="7209" y="7575"/>
                  </a:lnTo>
                  <a:lnTo>
                    <a:pt x="7331" y="7624"/>
                  </a:lnTo>
                  <a:lnTo>
                    <a:pt x="7477" y="7648"/>
                  </a:lnTo>
                  <a:lnTo>
                    <a:pt x="7477" y="7648"/>
                  </a:lnTo>
                  <a:lnTo>
                    <a:pt x="7624" y="7624"/>
                  </a:lnTo>
                  <a:lnTo>
                    <a:pt x="7745" y="7575"/>
                  </a:lnTo>
                  <a:lnTo>
                    <a:pt x="7867" y="7502"/>
                  </a:lnTo>
                  <a:lnTo>
                    <a:pt x="7964" y="7405"/>
                  </a:lnTo>
                  <a:lnTo>
                    <a:pt x="8038" y="7307"/>
                  </a:lnTo>
                  <a:lnTo>
                    <a:pt x="8086" y="7161"/>
                  </a:lnTo>
                  <a:lnTo>
                    <a:pt x="8111" y="7015"/>
                  </a:lnTo>
                  <a:lnTo>
                    <a:pt x="8135" y="6869"/>
                  </a:lnTo>
                  <a:lnTo>
                    <a:pt x="8135" y="6869"/>
                  </a:lnTo>
                  <a:lnTo>
                    <a:pt x="8111" y="5505"/>
                  </a:lnTo>
                  <a:lnTo>
                    <a:pt x="8086" y="4872"/>
                  </a:lnTo>
                  <a:lnTo>
                    <a:pt x="8038" y="4287"/>
                  </a:lnTo>
                  <a:lnTo>
                    <a:pt x="7964" y="3703"/>
                  </a:lnTo>
                  <a:lnTo>
                    <a:pt x="7867" y="3167"/>
                  </a:lnTo>
                  <a:lnTo>
                    <a:pt x="7745" y="2656"/>
                  </a:lnTo>
                  <a:lnTo>
                    <a:pt x="7599" y="2168"/>
                  </a:lnTo>
                  <a:lnTo>
                    <a:pt x="7404" y="1754"/>
                  </a:lnTo>
                  <a:lnTo>
                    <a:pt x="7185" y="1365"/>
                  </a:lnTo>
                  <a:lnTo>
                    <a:pt x="7063" y="1170"/>
                  </a:lnTo>
                  <a:lnTo>
                    <a:pt x="6917" y="999"/>
                  </a:lnTo>
                  <a:lnTo>
                    <a:pt x="6771" y="853"/>
                  </a:lnTo>
                  <a:lnTo>
                    <a:pt x="6625" y="707"/>
                  </a:lnTo>
                  <a:lnTo>
                    <a:pt x="6454" y="561"/>
                  </a:lnTo>
                  <a:lnTo>
                    <a:pt x="6260" y="439"/>
                  </a:lnTo>
                  <a:lnTo>
                    <a:pt x="6065" y="342"/>
                  </a:lnTo>
                  <a:lnTo>
                    <a:pt x="5870" y="244"/>
                  </a:lnTo>
                  <a:lnTo>
                    <a:pt x="5651" y="171"/>
                  </a:lnTo>
                  <a:lnTo>
                    <a:pt x="5407" y="98"/>
                  </a:lnTo>
                  <a:lnTo>
                    <a:pt x="5164" y="50"/>
                  </a:lnTo>
                  <a:lnTo>
                    <a:pt x="4896" y="1"/>
                  </a:lnTo>
                  <a:lnTo>
                    <a:pt x="4896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62"/>
            <p:cNvSpPr/>
            <p:nvPr/>
          </p:nvSpPr>
          <p:spPr>
            <a:xfrm>
              <a:off x="3443425" y="2267500"/>
              <a:ext cx="85275" cy="93775"/>
            </a:xfrm>
            <a:custGeom>
              <a:avLst/>
              <a:gdLst/>
              <a:ahLst/>
              <a:cxnLst/>
              <a:rect l="l" t="t" r="r" b="b"/>
              <a:pathLst>
                <a:path w="3411" h="3751" fill="none" extrusionOk="0">
                  <a:moveTo>
                    <a:pt x="1" y="1705"/>
                  </a:moveTo>
                  <a:lnTo>
                    <a:pt x="1" y="1705"/>
                  </a:lnTo>
                  <a:lnTo>
                    <a:pt x="1" y="1510"/>
                  </a:lnTo>
                  <a:lnTo>
                    <a:pt x="25" y="1315"/>
                  </a:lnTo>
                  <a:lnTo>
                    <a:pt x="74" y="1145"/>
                  </a:lnTo>
                  <a:lnTo>
                    <a:pt x="123" y="999"/>
                  </a:lnTo>
                  <a:lnTo>
                    <a:pt x="196" y="852"/>
                  </a:lnTo>
                  <a:lnTo>
                    <a:pt x="293" y="706"/>
                  </a:lnTo>
                  <a:lnTo>
                    <a:pt x="391" y="585"/>
                  </a:lnTo>
                  <a:lnTo>
                    <a:pt x="488" y="463"/>
                  </a:lnTo>
                  <a:lnTo>
                    <a:pt x="610" y="341"/>
                  </a:lnTo>
                  <a:lnTo>
                    <a:pt x="756" y="268"/>
                  </a:lnTo>
                  <a:lnTo>
                    <a:pt x="902" y="171"/>
                  </a:lnTo>
                  <a:lnTo>
                    <a:pt x="1048" y="122"/>
                  </a:lnTo>
                  <a:lnTo>
                    <a:pt x="1194" y="49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876" y="0"/>
                  </a:lnTo>
                  <a:lnTo>
                    <a:pt x="2047" y="24"/>
                  </a:lnTo>
                  <a:lnTo>
                    <a:pt x="2217" y="49"/>
                  </a:lnTo>
                  <a:lnTo>
                    <a:pt x="2363" y="122"/>
                  </a:lnTo>
                  <a:lnTo>
                    <a:pt x="2509" y="171"/>
                  </a:lnTo>
                  <a:lnTo>
                    <a:pt x="2656" y="268"/>
                  </a:lnTo>
                  <a:lnTo>
                    <a:pt x="2802" y="341"/>
                  </a:lnTo>
                  <a:lnTo>
                    <a:pt x="2923" y="463"/>
                  </a:lnTo>
                  <a:lnTo>
                    <a:pt x="3021" y="585"/>
                  </a:lnTo>
                  <a:lnTo>
                    <a:pt x="3118" y="706"/>
                  </a:lnTo>
                  <a:lnTo>
                    <a:pt x="3216" y="852"/>
                  </a:lnTo>
                  <a:lnTo>
                    <a:pt x="3289" y="999"/>
                  </a:lnTo>
                  <a:lnTo>
                    <a:pt x="3337" y="1145"/>
                  </a:lnTo>
                  <a:lnTo>
                    <a:pt x="3386" y="1315"/>
                  </a:lnTo>
                  <a:lnTo>
                    <a:pt x="3411" y="1510"/>
                  </a:lnTo>
                  <a:lnTo>
                    <a:pt x="3411" y="1705"/>
                  </a:lnTo>
                  <a:lnTo>
                    <a:pt x="3411" y="1705"/>
                  </a:lnTo>
                  <a:lnTo>
                    <a:pt x="3411" y="1900"/>
                  </a:lnTo>
                  <a:lnTo>
                    <a:pt x="3386" y="2095"/>
                  </a:lnTo>
                  <a:lnTo>
                    <a:pt x="3337" y="2265"/>
                  </a:lnTo>
                  <a:lnTo>
                    <a:pt x="3289" y="2460"/>
                  </a:lnTo>
                  <a:lnTo>
                    <a:pt x="3216" y="2630"/>
                  </a:lnTo>
                  <a:lnTo>
                    <a:pt x="3118" y="2801"/>
                  </a:lnTo>
                  <a:lnTo>
                    <a:pt x="3021" y="2971"/>
                  </a:lnTo>
                  <a:lnTo>
                    <a:pt x="2923" y="3117"/>
                  </a:lnTo>
                  <a:lnTo>
                    <a:pt x="2802" y="3264"/>
                  </a:lnTo>
                  <a:lnTo>
                    <a:pt x="2656" y="3385"/>
                  </a:lnTo>
                  <a:lnTo>
                    <a:pt x="2509" y="3483"/>
                  </a:lnTo>
                  <a:lnTo>
                    <a:pt x="2363" y="3580"/>
                  </a:lnTo>
                  <a:lnTo>
                    <a:pt x="2217" y="3653"/>
                  </a:lnTo>
                  <a:lnTo>
                    <a:pt x="2047" y="3702"/>
                  </a:lnTo>
                  <a:lnTo>
                    <a:pt x="1876" y="3751"/>
                  </a:lnTo>
                  <a:lnTo>
                    <a:pt x="1706" y="3751"/>
                  </a:lnTo>
                  <a:lnTo>
                    <a:pt x="1706" y="3751"/>
                  </a:lnTo>
                  <a:lnTo>
                    <a:pt x="1535" y="3751"/>
                  </a:lnTo>
                  <a:lnTo>
                    <a:pt x="1365" y="3702"/>
                  </a:lnTo>
                  <a:lnTo>
                    <a:pt x="1194" y="3653"/>
                  </a:lnTo>
                  <a:lnTo>
                    <a:pt x="1048" y="3580"/>
                  </a:lnTo>
                  <a:lnTo>
                    <a:pt x="902" y="3483"/>
                  </a:lnTo>
                  <a:lnTo>
                    <a:pt x="756" y="3385"/>
                  </a:lnTo>
                  <a:lnTo>
                    <a:pt x="610" y="3264"/>
                  </a:lnTo>
                  <a:lnTo>
                    <a:pt x="488" y="3117"/>
                  </a:lnTo>
                  <a:lnTo>
                    <a:pt x="391" y="2971"/>
                  </a:lnTo>
                  <a:lnTo>
                    <a:pt x="293" y="2801"/>
                  </a:lnTo>
                  <a:lnTo>
                    <a:pt x="196" y="2630"/>
                  </a:lnTo>
                  <a:lnTo>
                    <a:pt x="123" y="2460"/>
                  </a:lnTo>
                  <a:lnTo>
                    <a:pt x="74" y="2265"/>
                  </a:lnTo>
                  <a:lnTo>
                    <a:pt x="25" y="2095"/>
                  </a:lnTo>
                  <a:lnTo>
                    <a:pt x="1" y="1900"/>
                  </a:lnTo>
                  <a:lnTo>
                    <a:pt x="1" y="1705"/>
                  </a:lnTo>
                  <a:lnTo>
                    <a:pt x="1" y="1705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1" name="Google Shape;861;p62"/>
          <p:cNvGrpSpPr/>
          <p:nvPr/>
        </p:nvGrpSpPr>
        <p:grpSpPr>
          <a:xfrm>
            <a:off x="3842516" y="2087836"/>
            <a:ext cx="140237" cy="318339"/>
            <a:chOff x="4747025" y="2332025"/>
            <a:chExt cx="166850" cy="378750"/>
          </a:xfrm>
        </p:grpSpPr>
        <p:sp>
          <p:nvSpPr>
            <p:cNvPr id="862" name="Google Shape;862;p62"/>
            <p:cNvSpPr/>
            <p:nvPr/>
          </p:nvSpPr>
          <p:spPr>
            <a:xfrm>
              <a:off x="4747025" y="2427025"/>
              <a:ext cx="166850" cy="283750"/>
            </a:xfrm>
            <a:custGeom>
              <a:avLst/>
              <a:gdLst/>
              <a:ahLst/>
              <a:cxnLst/>
              <a:rect l="l" t="t" r="r" b="b"/>
              <a:pathLst>
                <a:path w="6674" h="11350" fill="none" extrusionOk="0">
                  <a:moveTo>
                    <a:pt x="4019" y="0"/>
                  </a:moveTo>
                  <a:lnTo>
                    <a:pt x="4019" y="0"/>
                  </a:lnTo>
                  <a:lnTo>
                    <a:pt x="3873" y="73"/>
                  </a:lnTo>
                  <a:lnTo>
                    <a:pt x="3703" y="122"/>
                  </a:lnTo>
                  <a:lnTo>
                    <a:pt x="3508" y="171"/>
                  </a:lnTo>
                  <a:lnTo>
                    <a:pt x="3337" y="171"/>
                  </a:lnTo>
                  <a:lnTo>
                    <a:pt x="3337" y="171"/>
                  </a:lnTo>
                  <a:lnTo>
                    <a:pt x="3167" y="171"/>
                  </a:lnTo>
                  <a:lnTo>
                    <a:pt x="2996" y="146"/>
                  </a:lnTo>
                  <a:lnTo>
                    <a:pt x="2826" y="73"/>
                  </a:lnTo>
                  <a:lnTo>
                    <a:pt x="2655" y="24"/>
                  </a:lnTo>
                  <a:lnTo>
                    <a:pt x="2655" y="24"/>
                  </a:lnTo>
                  <a:lnTo>
                    <a:pt x="2412" y="24"/>
                  </a:lnTo>
                  <a:lnTo>
                    <a:pt x="2168" y="97"/>
                  </a:lnTo>
                  <a:lnTo>
                    <a:pt x="1949" y="171"/>
                  </a:lnTo>
                  <a:lnTo>
                    <a:pt x="1706" y="317"/>
                  </a:lnTo>
                  <a:lnTo>
                    <a:pt x="1486" y="487"/>
                  </a:lnTo>
                  <a:lnTo>
                    <a:pt x="1243" y="682"/>
                  </a:lnTo>
                  <a:lnTo>
                    <a:pt x="1048" y="926"/>
                  </a:lnTo>
                  <a:lnTo>
                    <a:pt x="853" y="1193"/>
                  </a:lnTo>
                  <a:lnTo>
                    <a:pt x="658" y="1510"/>
                  </a:lnTo>
                  <a:lnTo>
                    <a:pt x="512" y="1851"/>
                  </a:lnTo>
                  <a:lnTo>
                    <a:pt x="366" y="2216"/>
                  </a:lnTo>
                  <a:lnTo>
                    <a:pt x="244" y="2630"/>
                  </a:lnTo>
                  <a:lnTo>
                    <a:pt x="123" y="3093"/>
                  </a:lnTo>
                  <a:lnTo>
                    <a:pt x="49" y="3580"/>
                  </a:lnTo>
                  <a:lnTo>
                    <a:pt x="1" y="4092"/>
                  </a:lnTo>
                  <a:lnTo>
                    <a:pt x="1" y="4652"/>
                  </a:lnTo>
                  <a:lnTo>
                    <a:pt x="1" y="4652"/>
                  </a:lnTo>
                  <a:lnTo>
                    <a:pt x="1" y="4774"/>
                  </a:lnTo>
                  <a:lnTo>
                    <a:pt x="25" y="4895"/>
                  </a:lnTo>
                  <a:lnTo>
                    <a:pt x="74" y="4993"/>
                  </a:lnTo>
                  <a:lnTo>
                    <a:pt x="147" y="5090"/>
                  </a:lnTo>
                  <a:lnTo>
                    <a:pt x="220" y="5163"/>
                  </a:lnTo>
                  <a:lnTo>
                    <a:pt x="317" y="5236"/>
                  </a:lnTo>
                  <a:lnTo>
                    <a:pt x="415" y="5261"/>
                  </a:lnTo>
                  <a:lnTo>
                    <a:pt x="537" y="5285"/>
                  </a:lnTo>
                  <a:lnTo>
                    <a:pt x="537" y="5285"/>
                  </a:lnTo>
                  <a:lnTo>
                    <a:pt x="658" y="5261"/>
                  </a:lnTo>
                  <a:lnTo>
                    <a:pt x="756" y="5236"/>
                  </a:lnTo>
                  <a:lnTo>
                    <a:pt x="853" y="5163"/>
                  </a:lnTo>
                  <a:lnTo>
                    <a:pt x="926" y="5090"/>
                  </a:lnTo>
                  <a:lnTo>
                    <a:pt x="999" y="4993"/>
                  </a:lnTo>
                  <a:lnTo>
                    <a:pt x="1024" y="4895"/>
                  </a:lnTo>
                  <a:lnTo>
                    <a:pt x="1048" y="4774"/>
                  </a:lnTo>
                  <a:lnTo>
                    <a:pt x="1072" y="4652"/>
                  </a:lnTo>
                  <a:lnTo>
                    <a:pt x="1072" y="4652"/>
                  </a:lnTo>
                  <a:lnTo>
                    <a:pt x="1097" y="4189"/>
                  </a:lnTo>
                  <a:lnTo>
                    <a:pt x="1145" y="3726"/>
                  </a:lnTo>
                  <a:lnTo>
                    <a:pt x="1218" y="3312"/>
                  </a:lnTo>
                  <a:lnTo>
                    <a:pt x="1316" y="2923"/>
                  </a:lnTo>
                  <a:lnTo>
                    <a:pt x="1438" y="2582"/>
                  </a:lnTo>
                  <a:lnTo>
                    <a:pt x="1535" y="2338"/>
                  </a:lnTo>
                  <a:lnTo>
                    <a:pt x="1633" y="2168"/>
                  </a:lnTo>
                  <a:lnTo>
                    <a:pt x="1681" y="2143"/>
                  </a:lnTo>
                  <a:lnTo>
                    <a:pt x="1706" y="2143"/>
                  </a:lnTo>
                  <a:lnTo>
                    <a:pt x="1706" y="2143"/>
                  </a:lnTo>
                  <a:lnTo>
                    <a:pt x="1730" y="2241"/>
                  </a:lnTo>
                  <a:lnTo>
                    <a:pt x="1730" y="2509"/>
                  </a:lnTo>
                  <a:lnTo>
                    <a:pt x="1681" y="3483"/>
                  </a:lnTo>
                  <a:lnTo>
                    <a:pt x="1608" y="4822"/>
                  </a:lnTo>
                  <a:lnTo>
                    <a:pt x="1486" y="6357"/>
                  </a:lnTo>
                  <a:lnTo>
                    <a:pt x="1243" y="9231"/>
                  </a:lnTo>
                  <a:lnTo>
                    <a:pt x="1145" y="10521"/>
                  </a:lnTo>
                  <a:lnTo>
                    <a:pt x="1145" y="10521"/>
                  </a:lnTo>
                  <a:lnTo>
                    <a:pt x="1145" y="10668"/>
                  </a:lnTo>
                  <a:lnTo>
                    <a:pt x="1145" y="10814"/>
                  </a:lnTo>
                  <a:lnTo>
                    <a:pt x="1194" y="10935"/>
                  </a:lnTo>
                  <a:lnTo>
                    <a:pt x="1267" y="11057"/>
                  </a:lnTo>
                  <a:lnTo>
                    <a:pt x="1340" y="11155"/>
                  </a:lnTo>
                  <a:lnTo>
                    <a:pt x="1462" y="11252"/>
                  </a:lnTo>
                  <a:lnTo>
                    <a:pt x="1584" y="11325"/>
                  </a:lnTo>
                  <a:lnTo>
                    <a:pt x="1706" y="11349"/>
                  </a:lnTo>
                  <a:lnTo>
                    <a:pt x="1706" y="11349"/>
                  </a:lnTo>
                  <a:lnTo>
                    <a:pt x="1827" y="11349"/>
                  </a:lnTo>
                  <a:lnTo>
                    <a:pt x="1827" y="11349"/>
                  </a:lnTo>
                  <a:lnTo>
                    <a:pt x="1949" y="11349"/>
                  </a:lnTo>
                  <a:lnTo>
                    <a:pt x="2071" y="11325"/>
                  </a:lnTo>
                  <a:lnTo>
                    <a:pt x="2168" y="11252"/>
                  </a:lnTo>
                  <a:lnTo>
                    <a:pt x="2266" y="11179"/>
                  </a:lnTo>
                  <a:lnTo>
                    <a:pt x="2339" y="11106"/>
                  </a:lnTo>
                  <a:lnTo>
                    <a:pt x="2412" y="11008"/>
                  </a:lnTo>
                  <a:lnTo>
                    <a:pt x="2461" y="10887"/>
                  </a:lnTo>
                  <a:lnTo>
                    <a:pt x="2509" y="10765"/>
                  </a:lnTo>
                  <a:lnTo>
                    <a:pt x="3045" y="7014"/>
                  </a:lnTo>
                  <a:lnTo>
                    <a:pt x="3045" y="7014"/>
                  </a:lnTo>
                  <a:lnTo>
                    <a:pt x="3045" y="6966"/>
                  </a:lnTo>
                  <a:lnTo>
                    <a:pt x="3094" y="6868"/>
                  </a:lnTo>
                  <a:lnTo>
                    <a:pt x="3143" y="6819"/>
                  </a:lnTo>
                  <a:lnTo>
                    <a:pt x="3191" y="6771"/>
                  </a:lnTo>
                  <a:lnTo>
                    <a:pt x="3264" y="6746"/>
                  </a:lnTo>
                  <a:lnTo>
                    <a:pt x="3337" y="6722"/>
                  </a:lnTo>
                  <a:lnTo>
                    <a:pt x="3337" y="6722"/>
                  </a:lnTo>
                  <a:lnTo>
                    <a:pt x="3410" y="6746"/>
                  </a:lnTo>
                  <a:lnTo>
                    <a:pt x="3484" y="6771"/>
                  </a:lnTo>
                  <a:lnTo>
                    <a:pt x="3532" y="6819"/>
                  </a:lnTo>
                  <a:lnTo>
                    <a:pt x="3581" y="6868"/>
                  </a:lnTo>
                  <a:lnTo>
                    <a:pt x="3630" y="6966"/>
                  </a:lnTo>
                  <a:lnTo>
                    <a:pt x="3630" y="7014"/>
                  </a:lnTo>
                  <a:lnTo>
                    <a:pt x="4165" y="10765"/>
                  </a:lnTo>
                  <a:lnTo>
                    <a:pt x="4165" y="10765"/>
                  </a:lnTo>
                  <a:lnTo>
                    <a:pt x="4214" y="10887"/>
                  </a:lnTo>
                  <a:lnTo>
                    <a:pt x="4263" y="11008"/>
                  </a:lnTo>
                  <a:lnTo>
                    <a:pt x="4336" y="11106"/>
                  </a:lnTo>
                  <a:lnTo>
                    <a:pt x="4409" y="11179"/>
                  </a:lnTo>
                  <a:lnTo>
                    <a:pt x="4506" y="11252"/>
                  </a:lnTo>
                  <a:lnTo>
                    <a:pt x="4604" y="11325"/>
                  </a:lnTo>
                  <a:lnTo>
                    <a:pt x="4726" y="11349"/>
                  </a:lnTo>
                  <a:lnTo>
                    <a:pt x="4847" y="11349"/>
                  </a:lnTo>
                  <a:lnTo>
                    <a:pt x="4847" y="11349"/>
                  </a:lnTo>
                  <a:lnTo>
                    <a:pt x="4969" y="11349"/>
                  </a:lnTo>
                  <a:lnTo>
                    <a:pt x="4969" y="11349"/>
                  </a:lnTo>
                  <a:lnTo>
                    <a:pt x="5091" y="11325"/>
                  </a:lnTo>
                  <a:lnTo>
                    <a:pt x="5213" y="11252"/>
                  </a:lnTo>
                  <a:lnTo>
                    <a:pt x="5334" y="11155"/>
                  </a:lnTo>
                  <a:lnTo>
                    <a:pt x="5408" y="11057"/>
                  </a:lnTo>
                  <a:lnTo>
                    <a:pt x="5481" y="10935"/>
                  </a:lnTo>
                  <a:lnTo>
                    <a:pt x="5529" y="10814"/>
                  </a:lnTo>
                  <a:lnTo>
                    <a:pt x="5529" y="10668"/>
                  </a:lnTo>
                  <a:lnTo>
                    <a:pt x="5529" y="10521"/>
                  </a:lnTo>
                  <a:lnTo>
                    <a:pt x="5529" y="10521"/>
                  </a:lnTo>
                  <a:lnTo>
                    <a:pt x="5188" y="6381"/>
                  </a:lnTo>
                  <a:lnTo>
                    <a:pt x="4994" y="3507"/>
                  </a:lnTo>
                  <a:lnTo>
                    <a:pt x="4945" y="2533"/>
                  </a:lnTo>
                  <a:lnTo>
                    <a:pt x="4945" y="2241"/>
                  </a:lnTo>
                  <a:lnTo>
                    <a:pt x="4969" y="2143"/>
                  </a:lnTo>
                  <a:lnTo>
                    <a:pt x="4969" y="2143"/>
                  </a:lnTo>
                  <a:lnTo>
                    <a:pt x="4994" y="2143"/>
                  </a:lnTo>
                  <a:lnTo>
                    <a:pt x="5042" y="2168"/>
                  </a:lnTo>
                  <a:lnTo>
                    <a:pt x="5140" y="2314"/>
                  </a:lnTo>
                  <a:lnTo>
                    <a:pt x="5237" y="2557"/>
                  </a:lnTo>
                  <a:lnTo>
                    <a:pt x="5334" y="2898"/>
                  </a:lnTo>
                  <a:lnTo>
                    <a:pt x="5432" y="3288"/>
                  </a:lnTo>
                  <a:lnTo>
                    <a:pt x="5529" y="3726"/>
                  </a:lnTo>
                  <a:lnTo>
                    <a:pt x="5578" y="4189"/>
                  </a:lnTo>
                  <a:lnTo>
                    <a:pt x="5602" y="4652"/>
                  </a:lnTo>
                  <a:lnTo>
                    <a:pt x="5602" y="4652"/>
                  </a:lnTo>
                  <a:lnTo>
                    <a:pt x="5627" y="4774"/>
                  </a:lnTo>
                  <a:lnTo>
                    <a:pt x="5651" y="4895"/>
                  </a:lnTo>
                  <a:lnTo>
                    <a:pt x="5675" y="4993"/>
                  </a:lnTo>
                  <a:lnTo>
                    <a:pt x="5749" y="5090"/>
                  </a:lnTo>
                  <a:lnTo>
                    <a:pt x="5822" y="5163"/>
                  </a:lnTo>
                  <a:lnTo>
                    <a:pt x="5919" y="5236"/>
                  </a:lnTo>
                  <a:lnTo>
                    <a:pt x="6016" y="5261"/>
                  </a:lnTo>
                  <a:lnTo>
                    <a:pt x="6138" y="5285"/>
                  </a:lnTo>
                  <a:lnTo>
                    <a:pt x="6138" y="5285"/>
                  </a:lnTo>
                  <a:lnTo>
                    <a:pt x="6260" y="5261"/>
                  </a:lnTo>
                  <a:lnTo>
                    <a:pt x="6357" y="5236"/>
                  </a:lnTo>
                  <a:lnTo>
                    <a:pt x="6455" y="5163"/>
                  </a:lnTo>
                  <a:lnTo>
                    <a:pt x="6528" y="5090"/>
                  </a:lnTo>
                  <a:lnTo>
                    <a:pt x="6601" y="4993"/>
                  </a:lnTo>
                  <a:lnTo>
                    <a:pt x="6650" y="4895"/>
                  </a:lnTo>
                  <a:lnTo>
                    <a:pt x="6674" y="4774"/>
                  </a:lnTo>
                  <a:lnTo>
                    <a:pt x="6674" y="4652"/>
                  </a:lnTo>
                  <a:lnTo>
                    <a:pt x="6674" y="4652"/>
                  </a:lnTo>
                  <a:lnTo>
                    <a:pt x="6674" y="4092"/>
                  </a:lnTo>
                  <a:lnTo>
                    <a:pt x="6625" y="3556"/>
                  </a:lnTo>
                  <a:lnTo>
                    <a:pt x="6552" y="3069"/>
                  </a:lnTo>
                  <a:lnTo>
                    <a:pt x="6455" y="2630"/>
                  </a:lnTo>
                  <a:lnTo>
                    <a:pt x="6357" y="2216"/>
                  </a:lnTo>
                  <a:lnTo>
                    <a:pt x="6211" y="1827"/>
                  </a:lnTo>
                  <a:lnTo>
                    <a:pt x="6065" y="1486"/>
                  </a:lnTo>
                  <a:lnTo>
                    <a:pt x="5895" y="1169"/>
                  </a:lnTo>
                  <a:lnTo>
                    <a:pt x="5700" y="901"/>
                  </a:lnTo>
                  <a:lnTo>
                    <a:pt x="5505" y="658"/>
                  </a:lnTo>
                  <a:lnTo>
                    <a:pt x="5286" y="463"/>
                  </a:lnTo>
                  <a:lnTo>
                    <a:pt x="5042" y="292"/>
                  </a:lnTo>
                  <a:lnTo>
                    <a:pt x="4799" y="171"/>
                  </a:lnTo>
                  <a:lnTo>
                    <a:pt x="4555" y="73"/>
                  </a:lnTo>
                  <a:lnTo>
                    <a:pt x="4287" y="24"/>
                  </a:lnTo>
                  <a:lnTo>
                    <a:pt x="4019" y="0"/>
                  </a:lnTo>
                  <a:lnTo>
                    <a:pt x="4019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62"/>
            <p:cNvSpPr/>
            <p:nvPr/>
          </p:nvSpPr>
          <p:spPr>
            <a:xfrm>
              <a:off x="4792100" y="2332025"/>
              <a:ext cx="76725" cy="84050"/>
            </a:xfrm>
            <a:custGeom>
              <a:avLst/>
              <a:gdLst/>
              <a:ahLst/>
              <a:cxnLst/>
              <a:rect l="l" t="t" r="r" b="b"/>
              <a:pathLst>
                <a:path w="3069" h="3362" fill="none" extrusionOk="0">
                  <a:moveTo>
                    <a:pt x="0" y="1511"/>
                  </a:moveTo>
                  <a:lnTo>
                    <a:pt x="0" y="1511"/>
                  </a:lnTo>
                  <a:lnTo>
                    <a:pt x="24" y="1340"/>
                  </a:lnTo>
                  <a:lnTo>
                    <a:pt x="49" y="1170"/>
                  </a:lnTo>
                  <a:lnTo>
                    <a:pt x="73" y="1024"/>
                  </a:lnTo>
                  <a:lnTo>
                    <a:pt x="122" y="877"/>
                  </a:lnTo>
                  <a:lnTo>
                    <a:pt x="195" y="756"/>
                  </a:lnTo>
                  <a:lnTo>
                    <a:pt x="268" y="634"/>
                  </a:lnTo>
                  <a:lnTo>
                    <a:pt x="365" y="512"/>
                  </a:lnTo>
                  <a:lnTo>
                    <a:pt x="463" y="415"/>
                  </a:lnTo>
                  <a:lnTo>
                    <a:pt x="682" y="220"/>
                  </a:lnTo>
                  <a:lnTo>
                    <a:pt x="950" y="98"/>
                  </a:lnTo>
                  <a:lnTo>
                    <a:pt x="1218" y="25"/>
                  </a:lnTo>
                  <a:lnTo>
                    <a:pt x="1534" y="1"/>
                  </a:lnTo>
                  <a:lnTo>
                    <a:pt x="1534" y="1"/>
                  </a:lnTo>
                  <a:lnTo>
                    <a:pt x="1851" y="25"/>
                  </a:lnTo>
                  <a:lnTo>
                    <a:pt x="2119" y="98"/>
                  </a:lnTo>
                  <a:lnTo>
                    <a:pt x="2387" y="220"/>
                  </a:lnTo>
                  <a:lnTo>
                    <a:pt x="2606" y="415"/>
                  </a:lnTo>
                  <a:lnTo>
                    <a:pt x="2703" y="512"/>
                  </a:lnTo>
                  <a:lnTo>
                    <a:pt x="2801" y="634"/>
                  </a:lnTo>
                  <a:lnTo>
                    <a:pt x="2874" y="756"/>
                  </a:lnTo>
                  <a:lnTo>
                    <a:pt x="2947" y="877"/>
                  </a:lnTo>
                  <a:lnTo>
                    <a:pt x="2996" y="1024"/>
                  </a:lnTo>
                  <a:lnTo>
                    <a:pt x="3020" y="1170"/>
                  </a:lnTo>
                  <a:lnTo>
                    <a:pt x="3044" y="1340"/>
                  </a:lnTo>
                  <a:lnTo>
                    <a:pt x="3069" y="1511"/>
                  </a:lnTo>
                  <a:lnTo>
                    <a:pt x="3069" y="1511"/>
                  </a:lnTo>
                  <a:lnTo>
                    <a:pt x="3044" y="1681"/>
                  </a:lnTo>
                  <a:lnTo>
                    <a:pt x="3020" y="1852"/>
                  </a:lnTo>
                  <a:lnTo>
                    <a:pt x="2947" y="2193"/>
                  </a:lnTo>
                  <a:lnTo>
                    <a:pt x="2801" y="2509"/>
                  </a:lnTo>
                  <a:lnTo>
                    <a:pt x="2606" y="2777"/>
                  </a:lnTo>
                  <a:lnTo>
                    <a:pt x="2509" y="2899"/>
                  </a:lnTo>
                  <a:lnTo>
                    <a:pt x="2387" y="3021"/>
                  </a:lnTo>
                  <a:lnTo>
                    <a:pt x="2265" y="3118"/>
                  </a:lnTo>
                  <a:lnTo>
                    <a:pt x="2119" y="3191"/>
                  </a:lnTo>
                  <a:lnTo>
                    <a:pt x="1997" y="3264"/>
                  </a:lnTo>
                  <a:lnTo>
                    <a:pt x="1851" y="3313"/>
                  </a:lnTo>
                  <a:lnTo>
                    <a:pt x="1681" y="3337"/>
                  </a:lnTo>
                  <a:lnTo>
                    <a:pt x="1534" y="3362"/>
                  </a:lnTo>
                  <a:lnTo>
                    <a:pt x="1534" y="3362"/>
                  </a:lnTo>
                  <a:lnTo>
                    <a:pt x="1388" y="3337"/>
                  </a:lnTo>
                  <a:lnTo>
                    <a:pt x="1218" y="3313"/>
                  </a:lnTo>
                  <a:lnTo>
                    <a:pt x="1072" y="3264"/>
                  </a:lnTo>
                  <a:lnTo>
                    <a:pt x="950" y="3191"/>
                  </a:lnTo>
                  <a:lnTo>
                    <a:pt x="804" y="3118"/>
                  </a:lnTo>
                  <a:lnTo>
                    <a:pt x="682" y="3021"/>
                  </a:lnTo>
                  <a:lnTo>
                    <a:pt x="560" y="2899"/>
                  </a:lnTo>
                  <a:lnTo>
                    <a:pt x="463" y="2777"/>
                  </a:lnTo>
                  <a:lnTo>
                    <a:pt x="268" y="2509"/>
                  </a:lnTo>
                  <a:lnTo>
                    <a:pt x="122" y="2193"/>
                  </a:lnTo>
                  <a:lnTo>
                    <a:pt x="49" y="1852"/>
                  </a:lnTo>
                  <a:lnTo>
                    <a:pt x="24" y="1681"/>
                  </a:lnTo>
                  <a:lnTo>
                    <a:pt x="0" y="1511"/>
                  </a:lnTo>
                  <a:lnTo>
                    <a:pt x="0" y="1511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4" name="Google Shape;864;p62"/>
          <p:cNvGrpSpPr/>
          <p:nvPr/>
        </p:nvGrpSpPr>
        <p:grpSpPr>
          <a:xfrm>
            <a:off x="3274990" y="2035641"/>
            <a:ext cx="145343" cy="422729"/>
            <a:chOff x="4071800" y="2269925"/>
            <a:chExt cx="172925" cy="502950"/>
          </a:xfrm>
        </p:grpSpPr>
        <p:sp>
          <p:nvSpPr>
            <p:cNvPr id="865" name="Google Shape;865;p62"/>
            <p:cNvSpPr/>
            <p:nvPr/>
          </p:nvSpPr>
          <p:spPr>
            <a:xfrm>
              <a:off x="4118075" y="2269925"/>
              <a:ext cx="80375" cy="91350"/>
            </a:xfrm>
            <a:custGeom>
              <a:avLst/>
              <a:gdLst/>
              <a:ahLst/>
              <a:cxnLst/>
              <a:rect l="l" t="t" r="r" b="b"/>
              <a:pathLst>
                <a:path w="3215" h="3654" fill="none" extrusionOk="0">
                  <a:moveTo>
                    <a:pt x="0" y="1657"/>
                  </a:moveTo>
                  <a:lnTo>
                    <a:pt x="0" y="1657"/>
                  </a:lnTo>
                  <a:lnTo>
                    <a:pt x="0" y="1462"/>
                  </a:lnTo>
                  <a:lnTo>
                    <a:pt x="24" y="1291"/>
                  </a:lnTo>
                  <a:lnTo>
                    <a:pt x="73" y="1121"/>
                  </a:lnTo>
                  <a:lnTo>
                    <a:pt x="122" y="975"/>
                  </a:lnTo>
                  <a:lnTo>
                    <a:pt x="195" y="829"/>
                  </a:lnTo>
                  <a:lnTo>
                    <a:pt x="268" y="682"/>
                  </a:lnTo>
                  <a:lnTo>
                    <a:pt x="365" y="561"/>
                  </a:lnTo>
                  <a:lnTo>
                    <a:pt x="463" y="439"/>
                  </a:lnTo>
                  <a:lnTo>
                    <a:pt x="585" y="341"/>
                  </a:lnTo>
                  <a:lnTo>
                    <a:pt x="706" y="244"/>
                  </a:lnTo>
                  <a:lnTo>
                    <a:pt x="853" y="171"/>
                  </a:lnTo>
                  <a:lnTo>
                    <a:pt x="974" y="122"/>
                  </a:lnTo>
                  <a:lnTo>
                    <a:pt x="1120" y="74"/>
                  </a:lnTo>
                  <a:lnTo>
                    <a:pt x="1291" y="25"/>
                  </a:lnTo>
                  <a:lnTo>
                    <a:pt x="1437" y="0"/>
                  </a:lnTo>
                  <a:lnTo>
                    <a:pt x="1608" y="0"/>
                  </a:lnTo>
                  <a:lnTo>
                    <a:pt x="1608" y="0"/>
                  </a:lnTo>
                  <a:lnTo>
                    <a:pt x="1778" y="0"/>
                  </a:lnTo>
                  <a:lnTo>
                    <a:pt x="1924" y="25"/>
                  </a:lnTo>
                  <a:lnTo>
                    <a:pt x="2095" y="74"/>
                  </a:lnTo>
                  <a:lnTo>
                    <a:pt x="2241" y="122"/>
                  </a:lnTo>
                  <a:lnTo>
                    <a:pt x="2363" y="171"/>
                  </a:lnTo>
                  <a:lnTo>
                    <a:pt x="2509" y="244"/>
                  </a:lnTo>
                  <a:lnTo>
                    <a:pt x="2630" y="341"/>
                  </a:lnTo>
                  <a:lnTo>
                    <a:pt x="2752" y="439"/>
                  </a:lnTo>
                  <a:lnTo>
                    <a:pt x="2850" y="561"/>
                  </a:lnTo>
                  <a:lnTo>
                    <a:pt x="2947" y="682"/>
                  </a:lnTo>
                  <a:lnTo>
                    <a:pt x="3020" y="829"/>
                  </a:lnTo>
                  <a:lnTo>
                    <a:pt x="3093" y="975"/>
                  </a:lnTo>
                  <a:lnTo>
                    <a:pt x="3142" y="1121"/>
                  </a:lnTo>
                  <a:lnTo>
                    <a:pt x="3191" y="1291"/>
                  </a:lnTo>
                  <a:lnTo>
                    <a:pt x="3215" y="1462"/>
                  </a:lnTo>
                  <a:lnTo>
                    <a:pt x="3215" y="1657"/>
                  </a:lnTo>
                  <a:lnTo>
                    <a:pt x="3215" y="1657"/>
                  </a:lnTo>
                  <a:lnTo>
                    <a:pt x="3215" y="1827"/>
                  </a:lnTo>
                  <a:lnTo>
                    <a:pt x="3191" y="2022"/>
                  </a:lnTo>
                  <a:lnTo>
                    <a:pt x="3142" y="2217"/>
                  </a:lnTo>
                  <a:lnTo>
                    <a:pt x="3093" y="2387"/>
                  </a:lnTo>
                  <a:lnTo>
                    <a:pt x="3020" y="2558"/>
                  </a:lnTo>
                  <a:lnTo>
                    <a:pt x="2947" y="2728"/>
                  </a:lnTo>
                  <a:lnTo>
                    <a:pt x="2850" y="2874"/>
                  </a:lnTo>
                  <a:lnTo>
                    <a:pt x="2752" y="3020"/>
                  </a:lnTo>
                  <a:lnTo>
                    <a:pt x="2630" y="3167"/>
                  </a:lnTo>
                  <a:lnTo>
                    <a:pt x="2509" y="3288"/>
                  </a:lnTo>
                  <a:lnTo>
                    <a:pt x="2363" y="3386"/>
                  </a:lnTo>
                  <a:lnTo>
                    <a:pt x="2241" y="3483"/>
                  </a:lnTo>
                  <a:lnTo>
                    <a:pt x="2095" y="3556"/>
                  </a:lnTo>
                  <a:lnTo>
                    <a:pt x="1924" y="3605"/>
                  </a:lnTo>
                  <a:lnTo>
                    <a:pt x="1778" y="3629"/>
                  </a:lnTo>
                  <a:lnTo>
                    <a:pt x="1608" y="3654"/>
                  </a:lnTo>
                  <a:lnTo>
                    <a:pt x="1608" y="3654"/>
                  </a:lnTo>
                  <a:lnTo>
                    <a:pt x="1437" y="3629"/>
                  </a:lnTo>
                  <a:lnTo>
                    <a:pt x="1291" y="3605"/>
                  </a:lnTo>
                  <a:lnTo>
                    <a:pt x="1120" y="3556"/>
                  </a:lnTo>
                  <a:lnTo>
                    <a:pt x="974" y="3483"/>
                  </a:lnTo>
                  <a:lnTo>
                    <a:pt x="853" y="3386"/>
                  </a:lnTo>
                  <a:lnTo>
                    <a:pt x="706" y="3288"/>
                  </a:lnTo>
                  <a:lnTo>
                    <a:pt x="585" y="3167"/>
                  </a:lnTo>
                  <a:lnTo>
                    <a:pt x="463" y="3020"/>
                  </a:lnTo>
                  <a:lnTo>
                    <a:pt x="365" y="2874"/>
                  </a:lnTo>
                  <a:lnTo>
                    <a:pt x="268" y="2728"/>
                  </a:lnTo>
                  <a:lnTo>
                    <a:pt x="195" y="2558"/>
                  </a:lnTo>
                  <a:lnTo>
                    <a:pt x="122" y="2387"/>
                  </a:lnTo>
                  <a:lnTo>
                    <a:pt x="73" y="2217"/>
                  </a:lnTo>
                  <a:lnTo>
                    <a:pt x="24" y="2022"/>
                  </a:lnTo>
                  <a:lnTo>
                    <a:pt x="0" y="1827"/>
                  </a:lnTo>
                  <a:lnTo>
                    <a:pt x="0" y="1657"/>
                  </a:lnTo>
                  <a:lnTo>
                    <a:pt x="0" y="1657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62"/>
            <p:cNvSpPr/>
            <p:nvPr/>
          </p:nvSpPr>
          <p:spPr>
            <a:xfrm>
              <a:off x="4071800" y="2372825"/>
              <a:ext cx="172925" cy="400050"/>
            </a:xfrm>
            <a:custGeom>
              <a:avLst/>
              <a:gdLst/>
              <a:ahLst/>
              <a:cxnLst/>
              <a:rect l="l" t="t" r="r" b="b"/>
              <a:pathLst>
                <a:path w="6917" h="16002" fill="none" extrusionOk="0">
                  <a:moveTo>
                    <a:pt x="4189" y="0"/>
                  </a:moveTo>
                  <a:lnTo>
                    <a:pt x="4189" y="0"/>
                  </a:lnTo>
                  <a:lnTo>
                    <a:pt x="4019" y="98"/>
                  </a:lnTo>
                  <a:lnTo>
                    <a:pt x="3848" y="147"/>
                  </a:lnTo>
                  <a:lnTo>
                    <a:pt x="3653" y="195"/>
                  </a:lnTo>
                  <a:lnTo>
                    <a:pt x="3459" y="220"/>
                  </a:lnTo>
                  <a:lnTo>
                    <a:pt x="3459" y="220"/>
                  </a:lnTo>
                  <a:lnTo>
                    <a:pt x="3264" y="195"/>
                  </a:lnTo>
                  <a:lnTo>
                    <a:pt x="3069" y="147"/>
                  </a:lnTo>
                  <a:lnTo>
                    <a:pt x="2898" y="98"/>
                  </a:lnTo>
                  <a:lnTo>
                    <a:pt x="2728" y="0"/>
                  </a:lnTo>
                  <a:lnTo>
                    <a:pt x="2728" y="0"/>
                  </a:lnTo>
                  <a:lnTo>
                    <a:pt x="2533" y="49"/>
                  </a:lnTo>
                  <a:lnTo>
                    <a:pt x="2338" y="122"/>
                  </a:lnTo>
                  <a:lnTo>
                    <a:pt x="2168" y="195"/>
                  </a:lnTo>
                  <a:lnTo>
                    <a:pt x="2022" y="293"/>
                  </a:lnTo>
                  <a:lnTo>
                    <a:pt x="1705" y="488"/>
                  </a:lnTo>
                  <a:lnTo>
                    <a:pt x="1437" y="755"/>
                  </a:lnTo>
                  <a:lnTo>
                    <a:pt x="1169" y="1072"/>
                  </a:lnTo>
                  <a:lnTo>
                    <a:pt x="950" y="1413"/>
                  </a:lnTo>
                  <a:lnTo>
                    <a:pt x="755" y="1803"/>
                  </a:lnTo>
                  <a:lnTo>
                    <a:pt x="585" y="2217"/>
                  </a:lnTo>
                  <a:lnTo>
                    <a:pt x="439" y="2704"/>
                  </a:lnTo>
                  <a:lnTo>
                    <a:pt x="317" y="3191"/>
                  </a:lnTo>
                  <a:lnTo>
                    <a:pt x="219" y="3727"/>
                  </a:lnTo>
                  <a:lnTo>
                    <a:pt x="146" y="4311"/>
                  </a:lnTo>
                  <a:lnTo>
                    <a:pt x="73" y="4896"/>
                  </a:lnTo>
                  <a:lnTo>
                    <a:pt x="24" y="5529"/>
                  </a:lnTo>
                  <a:lnTo>
                    <a:pt x="0" y="6187"/>
                  </a:lnTo>
                  <a:lnTo>
                    <a:pt x="0" y="6869"/>
                  </a:lnTo>
                  <a:lnTo>
                    <a:pt x="0" y="6869"/>
                  </a:lnTo>
                  <a:lnTo>
                    <a:pt x="24" y="7015"/>
                  </a:lnTo>
                  <a:lnTo>
                    <a:pt x="49" y="7161"/>
                  </a:lnTo>
                  <a:lnTo>
                    <a:pt x="98" y="7307"/>
                  </a:lnTo>
                  <a:lnTo>
                    <a:pt x="171" y="7404"/>
                  </a:lnTo>
                  <a:lnTo>
                    <a:pt x="244" y="7502"/>
                  </a:lnTo>
                  <a:lnTo>
                    <a:pt x="317" y="7575"/>
                  </a:lnTo>
                  <a:lnTo>
                    <a:pt x="414" y="7624"/>
                  </a:lnTo>
                  <a:lnTo>
                    <a:pt x="487" y="7624"/>
                  </a:lnTo>
                  <a:lnTo>
                    <a:pt x="487" y="7624"/>
                  </a:lnTo>
                  <a:lnTo>
                    <a:pt x="633" y="7624"/>
                  </a:lnTo>
                  <a:lnTo>
                    <a:pt x="731" y="7575"/>
                  </a:lnTo>
                  <a:lnTo>
                    <a:pt x="804" y="7502"/>
                  </a:lnTo>
                  <a:lnTo>
                    <a:pt x="877" y="7404"/>
                  </a:lnTo>
                  <a:lnTo>
                    <a:pt x="926" y="7307"/>
                  </a:lnTo>
                  <a:lnTo>
                    <a:pt x="950" y="7161"/>
                  </a:lnTo>
                  <a:lnTo>
                    <a:pt x="974" y="6869"/>
                  </a:lnTo>
                  <a:lnTo>
                    <a:pt x="974" y="6869"/>
                  </a:lnTo>
                  <a:lnTo>
                    <a:pt x="999" y="6503"/>
                  </a:lnTo>
                  <a:lnTo>
                    <a:pt x="1023" y="6089"/>
                  </a:lnTo>
                  <a:lnTo>
                    <a:pt x="1145" y="5091"/>
                  </a:lnTo>
                  <a:lnTo>
                    <a:pt x="1291" y="4092"/>
                  </a:lnTo>
                  <a:lnTo>
                    <a:pt x="1364" y="3654"/>
                  </a:lnTo>
                  <a:lnTo>
                    <a:pt x="1461" y="3288"/>
                  </a:lnTo>
                  <a:lnTo>
                    <a:pt x="1461" y="3288"/>
                  </a:lnTo>
                  <a:lnTo>
                    <a:pt x="1413" y="3094"/>
                  </a:lnTo>
                  <a:lnTo>
                    <a:pt x="1388" y="2899"/>
                  </a:lnTo>
                  <a:lnTo>
                    <a:pt x="1388" y="2704"/>
                  </a:lnTo>
                  <a:lnTo>
                    <a:pt x="1413" y="2533"/>
                  </a:lnTo>
                  <a:lnTo>
                    <a:pt x="1437" y="2387"/>
                  </a:lnTo>
                  <a:lnTo>
                    <a:pt x="1510" y="2241"/>
                  </a:lnTo>
                  <a:lnTo>
                    <a:pt x="1583" y="2119"/>
                  </a:lnTo>
                  <a:lnTo>
                    <a:pt x="1656" y="2046"/>
                  </a:lnTo>
                  <a:lnTo>
                    <a:pt x="1656" y="2046"/>
                  </a:lnTo>
                  <a:lnTo>
                    <a:pt x="1583" y="2144"/>
                  </a:lnTo>
                  <a:lnTo>
                    <a:pt x="1534" y="2290"/>
                  </a:lnTo>
                  <a:lnTo>
                    <a:pt x="1486" y="2485"/>
                  </a:lnTo>
                  <a:lnTo>
                    <a:pt x="1486" y="2680"/>
                  </a:lnTo>
                  <a:lnTo>
                    <a:pt x="1510" y="2874"/>
                  </a:lnTo>
                  <a:lnTo>
                    <a:pt x="1559" y="3069"/>
                  </a:lnTo>
                  <a:lnTo>
                    <a:pt x="1608" y="3167"/>
                  </a:lnTo>
                  <a:lnTo>
                    <a:pt x="1681" y="3264"/>
                  </a:lnTo>
                  <a:lnTo>
                    <a:pt x="1754" y="3337"/>
                  </a:lnTo>
                  <a:lnTo>
                    <a:pt x="1851" y="3410"/>
                  </a:lnTo>
                  <a:lnTo>
                    <a:pt x="1851" y="3410"/>
                  </a:lnTo>
                  <a:lnTo>
                    <a:pt x="1900" y="3775"/>
                  </a:lnTo>
                  <a:lnTo>
                    <a:pt x="1924" y="3970"/>
                  </a:lnTo>
                  <a:lnTo>
                    <a:pt x="1949" y="4190"/>
                  </a:lnTo>
                  <a:lnTo>
                    <a:pt x="1924" y="4433"/>
                  </a:lnTo>
                  <a:lnTo>
                    <a:pt x="1900" y="4725"/>
                  </a:lnTo>
                  <a:lnTo>
                    <a:pt x="1827" y="5018"/>
                  </a:lnTo>
                  <a:lnTo>
                    <a:pt x="1705" y="5383"/>
                  </a:lnTo>
                  <a:lnTo>
                    <a:pt x="1705" y="5383"/>
                  </a:lnTo>
                  <a:lnTo>
                    <a:pt x="1510" y="5894"/>
                  </a:lnTo>
                  <a:lnTo>
                    <a:pt x="1364" y="6381"/>
                  </a:lnTo>
                  <a:lnTo>
                    <a:pt x="1267" y="6820"/>
                  </a:lnTo>
                  <a:lnTo>
                    <a:pt x="1218" y="7210"/>
                  </a:lnTo>
                  <a:lnTo>
                    <a:pt x="1169" y="7599"/>
                  </a:lnTo>
                  <a:lnTo>
                    <a:pt x="1169" y="7989"/>
                  </a:lnTo>
                  <a:lnTo>
                    <a:pt x="1194" y="8793"/>
                  </a:lnTo>
                  <a:lnTo>
                    <a:pt x="1194" y="8793"/>
                  </a:lnTo>
                  <a:lnTo>
                    <a:pt x="1242" y="9962"/>
                  </a:lnTo>
                  <a:lnTo>
                    <a:pt x="1291" y="11131"/>
                  </a:lnTo>
                  <a:lnTo>
                    <a:pt x="1315" y="13201"/>
                  </a:lnTo>
                  <a:lnTo>
                    <a:pt x="1340" y="14686"/>
                  </a:lnTo>
                  <a:lnTo>
                    <a:pt x="1340" y="15271"/>
                  </a:lnTo>
                  <a:lnTo>
                    <a:pt x="1340" y="15271"/>
                  </a:lnTo>
                  <a:lnTo>
                    <a:pt x="1364" y="15490"/>
                  </a:lnTo>
                  <a:lnTo>
                    <a:pt x="1413" y="15661"/>
                  </a:lnTo>
                  <a:lnTo>
                    <a:pt x="1486" y="15782"/>
                  </a:lnTo>
                  <a:lnTo>
                    <a:pt x="1583" y="15880"/>
                  </a:lnTo>
                  <a:lnTo>
                    <a:pt x="1656" y="15953"/>
                  </a:lnTo>
                  <a:lnTo>
                    <a:pt x="1729" y="15977"/>
                  </a:lnTo>
                  <a:lnTo>
                    <a:pt x="1827" y="16002"/>
                  </a:lnTo>
                  <a:lnTo>
                    <a:pt x="1827" y="16002"/>
                  </a:lnTo>
                  <a:lnTo>
                    <a:pt x="1949" y="16002"/>
                  </a:lnTo>
                  <a:lnTo>
                    <a:pt x="2070" y="15953"/>
                  </a:lnTo>
                  <a:lnTo>
                    <a:pt x="2168" y="15904"/>
                  </a:lnTo>
                  <a:lnTo>
                    <a:pt x="2241" y="15831"/>
                  </a:lnTo>
                  <a:lnTo>
                    <a:pt x="2314" y="15758"/>
                  </a:lnTo>
                  <a:lnTo>
                    <a:pt x="2387" y="15636"/>
                  </a:lnTo>
                  <a:lnTo>
                    <a:pt x="2411" y="15490"/>
                  </a:lnTo>
                  <a:lnTo>
                    <a:pt x="2460" y="15344"/>
                  </a:lnTo>
                  <a:lnTo>
                    <a:pt x="3142" y="8525"/>
                  </a:lnTo>
                  <a:lnTo>
                    <a:pt x="3142" y="8525"/>
                  </a:lnTo>
                  <a:lnTo>
                    <a:pt x="3142" y="8427"/>
                  </a:lnTo>
                  <a:lnTo>
                    <a:pt x="3191" y="8257"/>
                  </a:lnTo>
                  <a:lnTo>
                    <a:pt x="3239" y="8159"/>
                  </a:lnTo>
                  <a:lnTo>
                    <a:pt x="3288" y="8062"/>
                  </a:lnTo>
                  <a:lnTo>
                    <a:pt x="3361" y="7989"/>
                  </a:lnTo>
                  <a:lnTo>
                    <a:pt x="3459" y="7965"/>
                  </a:lnTo>
                  <a:lnTo>
                    <a:pt x="3459" y="7965"/>
                  </a:lnTo>
                  <a:lnTo>
                    <a:pt x="3556" y="7989"/>
                  </a:lnTo>
                  <a:lnTo>
                    <a:pt x="3629" y="8062"/>
                  </a:lnTo>
                  <a:lnTo>
                    <a:pt x="3678" y="8159"/>
                  </a:lnTo>
                  <a:lnTo>
                    <a:pt x="3726" y="8257"/>
                  </a:lnTo>
                  <a:lnTo>
                    <a:pt x="3775" y="8427"/>
                  </a:lnTo>
                  <a:lnTo>
                    <a:pt x="3775" y="8525"/>
                  </a:lnTo>
                  <a:lnTo>
                    <a:pt x="4457" y="15344"/>
                  </a:lnTo>
                  <a:lnTo>
                    <a:pt x="4457" y="15344"/>
                  </a:lnTo>
                  <a:lnTo>
                    <a:pt x="4506" y="15490"/>
                  </a:lnTo>
                  <a:lnTo>
                    <a:pt x="4530" y="15636"/>
                  </a:lnTo>
                  <a:lnTo>
                    <a:pt x="4603" y="15758"/>
                  </a:lnTo>
                  <a:lnTo>
                    <a:pt x="4676" y="15831"/>
                  </a:lnTo>
                  <a:lnTo>
                    <a:pt x="4749" y="15904"/>
                  </a:lnTo>
                  <a:lnTo>
                    <a:pt x="4847" y="15953"/>
                  </a:lnTo>
                  <a:lnTo>
                    <a:pt x="4969" y="16002"/>
                  </a:lnTo>
                  <a:lnTo>
                    <a:pt x="5090" y="16002"/>
                  </a:lnTo>
                  <a:lnTo>
                    <a:pt x="5090" y="16002"/>
                  </a:lnTo>
                  <a:lnTo>
                    <a:pt x="5188" y="15977"/>
                  </a:lnTo>
                  <a:lnTo>
                    <a:pt x="5261" y="15953"/>
                  </a:lnTo>
                  <a:lnTo>
                    <a:pt x="5334" y="15880"/>
                  </a:lnTo>
                  <a:lnTo>
                    <a:pt x="5431" y="15782"/>
                  </a:lnTo>
                  <a:lnTo>
                    <a:pt x="5504" y="15661"/>
                  </a:lnTo>
                  <a:lnTo>
                    <a:pt x="5553" y="15490"/>
                  </a:lnTo>
                  <a:lnTo>
                    <a:pt x="5577" y="15271"/>
                  </a:lnTo>
                  <a:lnTo>
                    <a:pt x="5577" y="15271"/>
                  </a:lnTo>
                  <a:lnTo>
                    <a:pt x="5577" y="14686"/>
                  </a:lnTo>
                  <a:lnTo>
                    <a:pt x="5602" y="13201"/>
                  </a:lnTo>
                  <a:lnTo>
                    <a:pt x="5626" y="11131"/>
                  </a:lnTo>
                  <a:lnTo>
                    <a:pt x="5675" y="9962"/>
                  </a:lnTo>
                  <a:lnTo>
                    <a:pt x="5724" y="8793"/>
                  </a:lnTo>
                  <a:lnTo>
                    <a:pt x="5724" y="8793"/>
                  </a:lnTo>
                  <a:lnTo>
                    <a:pt x="5748" y="7989"/>
                  </a:lnTo>
                  <a:lnTo>
                    <a:pt x="5748" y="7599"/>
                  </a:lnTo>
                  <a:lnTo>
                    <a:pt x="5699" y="7210"/>
                  </a:lnTo>
                  <a:lnTo>
                    <a:pt x="5650" y="6820"/>
                  </a:lnTo>
                  <a:lnTo>
                    <a:pt x="5553" y="6381"/>
                  </a:lnTo>
                  <a:lnTo>
                    <a:pt x="5407" y="5894"/>
                  </a:lnTo>
                  <a:lnTo>
                    <a:pt x="5212" y="5383"/>
                  </a:lnTo>
                  <a:lnTo>
                    <a:pt x="5212" y="5383"/>
                  </a:lnTo>
                  <a:lnTo>
                    <a:pt x="5090" y="5018"/>
                  </a:lnTo>
                  <a:lnTo>
                    <a:pt x="5017" y="4725"/>
                  </a:lnTo>
                  <a:lnTo>
                    <a:pt x="4993" y="4433"/>
                  </a:lnTo>
                  <a:lnTo>
                    <a:pt x="4969" y="4190"/>
                  </a:lnTo>
                  <a:lnTo>
                    <a:pt x="4993" y="3970"/>
                  </a:lnTo>
                  <a:lnTo>
                    <a:pt x="5017" y="3775"/>
                  </a:lnTo>
                  <a:lnTo>
                    <a:pt x="5066" y="3410"/>
                  </a:lnTo>
                  <a:lnTo>
                    <a:pt x="5066" y="3410"/>
                  </a:lnTo>
                  <a:lnTo>
                    <a:pt x="5163" y="3337"/>
                  </a:lnTo>
                  <a:lnTo>
                    <a:pt x="5236" y="3264"/>
                  </a:lnTo>
                  <a:lnTo>
                    <a:pt x="5310" y="3167"/>
                  </a:lnTo>
                  <a:lnTo>
                    <a:pt x="5358" y="3069"/>
                  </a:lnTo>
                  <a:lnTo>
                    <a:pt x="5407" y="2874"/>
                  </a:lnTo>
                  <a:lnTo>
                    <a:pt x="5431" y="2680"/>
                  </a:lnTo>
                  <a:lnTo>
                    <a:pt x="5431" y="2485"/>
                  </a:lnTo>
                  <a:lnTo>
                    <a:pt x="5383" y="2290"/>
                  </a:lnTo>
                  <a:lnTo>
                    <a:pt x="5334" y="2144"/>
                  </a:lnTo>
                  <a:lnTo>
                    <a:pt x="5261" y="2046"/>
                  </a:lnTo>
                  <a:lnTo>
                    <a:pt x="5261" y="2046"/>
                  </a:lnTo>
                  <a:lnTo>
                    <a:pt x="5334" y="2119"/>
                  </a:lnTo>
                  <a:lnTo>
                    <a:pt x="5407" y="2241"/>
                  </a:lnTo>
                  <a:lnTo>
                    <a:pt x="5480" y="2387"/>
                  </a:lnTo>
                  <a:lnTo>
                    <a:pt x="5504" y="2533"/>
                  </a:lnTo>
                  <a:lnTo>
                    <a:pt x="5529" y="2704"/>
                  </a:lnTo>
                  <a:lnTo>
                    <a:pt x="5529" y="2899"/>
                  </a:lnTo>
                  <a:lnTo>
                    <a:pt x="5504" y="3094"/>
                  </a:lnTo>
                  <a:lnTo>
                    <a:pt x="5456" y="3288"/>
                  </a:lnTo>
                  <a:lnTo>
                    <a:pt x="5456" y="3288"/>
                  </a:lnTo>
                  <a:lnTo>
                    <a:pt x="5553" y="3654"/>
                  </a:lnTo>
                  <a:lnTo>
                    <a:pt x="5626" y="4092"/>
                  </a:lnTo>
                  <a:lnTo>
                    <a:pt x="5772" y="5091"/>
                  </a:lnTo>
                  <a:lnTo>
                    <a:pt x="5894" y="6089"/>
                  </a:lnTo>
                  <a:lnTo>
                    <a:pt x="5918" y="6503"/>
                  </a:lnTo>
                  <a:lnTo>
                    <a:pt x="5943" y="6869"/>
                  </a:lnTo>
                  <a:lnTo>
                    <a:pt x="5943" y="6869"/>
                  </a:lnTo>
                  <a:lnTo>
                    <a:pt x="5967" y="7161"/>
                  </a:lnTo>
                  <a:lnTo>
                    <a:pt x="5991" y="7307"/>
                  </a:lnTo>
                  <a:lnTo>
                    <a:pt x="6040" y="7404"/>
                  </a:lnTo>
                  <a:lnTo>
                    <a:pt x="6113" y="7502"/>
                  </a:lnTo>
                  <a:lnTo>
                    <a:pt x="6186" y="7575"/>
                  </a:lnTo>
                  <a:lnTo>
                    <a:pt x="6284" y="7624"/>
                  </a:lnTo>
                  <a:lnTo>
                    <a:pt x="6430" y="7624"/>
                  </a:lnTo>
                  <a:lnTo>
                    <a:pt x="6430" y="7624"/>
                  </a:lnTo>
                  <a:lnTo>
                    <a:pt x="6503" y="7624"/>
                  </a:lnTo>
                  <a:lnTo>
                    <a:pt x="6600" y="7575"/>
                  </a:lnTo>
                  <a:lnTo>
                    <a:pt x="6673" y="7502"/>
                  </a:lnTo>
                  <a:lnTo>
                    <a:pt x="6746" y="7404"/>
                  </a:lnTo>
                  <a:lnTo>
                    <a:pt x="6820" y="7307"/>
                  </a:lnTo>
                  <a:lnTo>
                    <a:pt x="6868" y="7161"/>
                  </a:lnTo>
                  <a:lnTo>
                    <a:pt x="6893" y="7015"/>
                  </a:lnTo>
                  <a:lnTo>
                    <a:pt x="6917" y="6869"/>
                  </a:lnTo>
                  <a:lnTo>
                    <a:pt x="6917" y="6869"/>
                  </a:lnTo>
                  <a:lnTo>
                    <a:pt x="6917" y="6187"/>
                  </a:lnTo>
                  <a:lnTo>
                    <a:pt x="6893" y="5529"/>
                  </a:lnTo>
                  <a:lnTo>
                    <a:pt x="6844" y="4896"/>
                  </a:lnTo>
                  <a:lnTo>
                    <a:pt x="6771" y="4311"/>
                  </a:lnTo>
                  <a:lnTo>
                    <a:pt x="6698" y="3727"/>
                  </a:lnTo>
                  <a:lnTo>
                    <a:pt x="6600" y="3191"/>
                  </a:lnTo>
                  <a:lnTo>
                    <a:pt x="6479" y="2704"/>
                  </a:lnTo>
                  <a:lnTo>
                    <a:pt x="6332" y="2217"/>
                  </a:lnTo>
                  <a:lnTo>
                    <a:pt x="6162" y="1803"/>
                  </a:lnTo>
                  <a:lnTo>
                    <a:pt x="5967" y="1413"/>
                  </a:lnTo>
                  <a:lnTo>
                    <a:pt x="5748" y="1072"/>
                  </a:lnTo>
                  <a:lnTo>
                    <a:pt x="5480" y="755"/>
                  </a:lnTo>
                  <a:lnTo>
                    <a:pt x="5212" y="488"/>
                  </a:lnTo>
                  <a:lnTo>
                    <a:pt x="4895" y="293"/>
                  </a:lnTo>
                  <a:lnTo>
                    <a:pt x="4749" y="195"/>
                  </a:lnTo>
                  <a:lnTo>
                    <a:pt x="4579" y="122"/>
                  </a:lnTo>
                  <a:lnTo>
                    <a:pt x="4384" y="49"/>
                  </a:lnTo>
                  <a:lnTo>
                    <a:pt x="4189" y="0"/>
                  </a:lnTo>
                  <a:lnTo>
                    <a:pt x="4189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67" name="Google Shape;867;p62"/>
          <p:cNvSpPr/>
          <p:nvPr/>
        </p:nvSpPr>
        <p:spPr>
          <a:xfrm>
            <a:off x="4317611" y="2080241"/>
            <a:ext cx="320378" cy="337776"/>
          </a:xfrm>
          <a:custGeom>
            <a:avLst/>
            <a:gdLst/>
            <a:ahLst/>
            <a:cxnLst/>
            <a:rect l="l" t="t" r="r" b="b"/>
            <a:pathLst>
              <a:path w="15247" h="16075" fill="none" extrusionOk="0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w="1217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68" name="Google Shape;868;p62"/>
          <p:cNvGrpSpPr/>
          <p:nvPr/>
        </p:nvGrpSpPr>
        <p:grpSpPr>
          <a:xfrm>
            <a:off x="4872696" y="2086302"/>
            <a:ext cx="345971" cy="325505"/>
            <a:chOff x="5972700" y="2330200"/>
            <a:chExt cx="411625" cy="387275"/>
          </a:xfrm>
        </p:grpSpPr>
        <p:sp>
          <p:nvSpPr>
            <p:cNvPr id="869" name="Google Shape;869;p62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l" t="t" r="r" b="b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62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l" t="t" r="r" b="b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1" name="Google Shape;871;p62"/>
          <p:cNvGrpSpPr/>
          <p:nvPr/>
        </p:nvGrpSpPr>
        <p:grpSpPr>
          <a:xfrm>
            <a:off x="467993" y="2614431"/>
            <a:ext cx="109538" cy="399195"/>
            <a:chOff x="732125" y="2958550"/>
            <a:chExt cx="130325" cy="474950"/>
          </a:xfrm>
        </p:grpSpPr>
        <p:sp>
          <p:nvSpPr>
            <p:cNvPr id="872" name="Google Shape;872;p62"/>
            <p:cNvSpPr/>
            <p:nvPr/>
          </p:nvSpPr>
          <p:spPr>
            <a:xfrm>
              <a:off x="732125" y="2958550"/>
              <a:ext cx="130325" cy="474950"/>
            </a:xfrm>
            <a:custGeom>
              <a:avLst/>
              <a:gdLst/>
              <a:ahLst/>
              <a:cxnLst/>
              <a:rect l="l" t="t" r="r" b="b"/>
              <a:pathLst>
                <a:path w="5213" h="18998" fill="none" extrusionOk="0">
                  <a:moveTo>
                    <a:pt x="4336" y="14443"/>
                  </a:moveTo>
                  <a:lnTo>
                    <a:pt x="4336" y="1754"/>
                  </a:lnTo>
                  <a:lnTo>
                    <a:pt x="4336" y="1754"/>
                  </a:lnTo>
                  <a:lnTo>
                    <a:pt x="4336" y="1584"/>
                  </a:lnTo>
                  <a:lnTo>
                    <a:pt x="4311" y="1389"/>
                  </a:lnTo>
                  <a:lnTo>
                    <a:pt x="4262" y="1243"/>
                  </a:lnTo>
                  <a:lnTo>
                    <a:pt x="4214" y="1073"/>
                  </a:lnTo>
                  <a:lnTo>
                    <a:pt x="4141" y="926"/>
                  </a:lnTo>
                  <a:lnTo>
                    <a:pt x="4043" y="780"/>
                  </a:lnTo>
                  <a:lnTo>
                    <a:pt x="3946" y="634"/>
                  </a:lnTo>
                  <a:lnTo>
                    <a:pt x="3824" y="512"/>
                  </a:lnTo>
                  <a:lnTo>
                    <a:pt x="3702" y="415"/>
                  </a:lnTo>
                  <a:lnTo>
                    <a:pt x="3580" y="318"/>
                  </a:lnTo>
                  <a:lnTo>
                    <a:pt x="3434" y="220"/>
                  </a:lnTo>
                  <a:lnTo>
                    <a:pt x="3288" y="147"/>
                  </a:lnTo>
                  <a:lnTo>
                    <a:pt x="3118" y="98"/>
                  </a:lnTo>
                  <a:lnTo>
                    <a:pt x="2947" y="50"/>
                  </a:lnTo>
                  <a:lnTo>
                    <a:pt x="2777" y="25"/>
                  </a:lnTo>
                  <a:lnTo>
                    <a:pt x="2606" y="1"/>
                  </a:lnTo>
                  <a:lnTo>
                    <a:pt x="2606" y="1"/>
                  </a:lnTo>
                  <a:lnTo>
                    <a:pt x="2436" y="25"/>
                  </a:lnTo>
                  <a:lnTo>
                    <a:pt x="2265" y="50"/>
                  </a:lnTo>
                  <a:lnTo>
                    <a:pt x="2095" y="98"/>
                  </a:lnTo>
                  <a:lnTo>
                    <a:pt x="1924" y="147"/>
                  </a:lnTo>
                  <a:lnTo>
                    <a:pt x="1778" y="220"/>
                  </a:lnTo>
                  <a:lnTo>
                    <a:pt x="1632" y="318"/>
                  </a:lnTo>
                  <a:lnTo>
                    <a:pt x="1510" y="415"/>
                  </a:lnTo>
                  <a:lnTo>
                    <a:pt x="1389" y="512"/>
                  </a:lnTo>
                  <a:lnTo>
                    <a:pt x="1267" y="634"/>
                  </a:lnTo>
                  <a:lnTo>
                    <a:pt x="1169" y="780"/>
                  </a:lnTo>
                  <a:lnTo>
                    <a:pt x="1072" y="926"/>
                  </a:lnTo>
                  <a:lnTo>
                    <a:pt x="999" y="1073"/>
                  </a:lnTo>
                  <a:lnTo>
                    <a:pt x="950" y="1243"/>
                  </a:lnTo>
                  <a:lnTo>
                    <a:pt x="901" y="1389"/>
                  </a:lnTo>
                  <a:lnTo>
                    <a:pt x="877" y="1584"/>
                  </a:lnTo>
                  <a:lnTo>
                    <a:pt x="877" y="1754"/>
                  </a:lnTo>
                  <a:lnTo>
                    <a:pt x="877" y="14443"/>
                  </a:lnTo>
                  <a:lnTo>
                    <a:pt x="877" y="14443"/>
                  </a:lnTo>
                  <a:lnTo>
                    <a:pt x="682" y="14638"/>
                  </a:lnTo>
                  <a:lnTo>
                    <a:pt x="512" y="14833"/>
                  </a:lnTo>
                  <a:lnTo>
                    <a:pt x="366" y="15052"/>
                  </a:lnTo>
                  <a:lnTo>
                    <a:pt x="244" y="15296"/>
                  </a:lnTo>
                  <a:lnTo>
                    <a:pt x="146" y="15564"/>
                  </a:lnTo>
                  <a:lnTo>
                    <a:pt x="73" y="15832"/>
                  </a:lnTo>
                  <a:lnTo>
                    <a:pt x="25" y="16100"/>
                  </a:lnTo>
                  <a:lnTo>
                    <a:pt x="0" y="16392"/>
                  </a:lnTo>
                  <a:lnTo>
                    <a:pt x="0" y="16392"/>
                  </a:lnTo>
                  <a:lnTo>
                    <a:pt x="25" y="16635"/>
                  </a:lnTo>
                  <a:lnTo>
                    <a:pt x="49" y="16903"/>
                  </a:lnTo>
                  <a:lnTo>
                    <a:pt x="122" y="17147"/>
                  </a:lnTo>
                  <a:lnTo>
                    <a:pt x="195" y="17390"/>
                  </a:lnTo>
                  <a:lnTo>
                    <a:pt x="317" y="17634"/>
                  </a:lnTo>
                  <a:lnTo>
                    <a:pt x="439" y="17829"/>
                  </a:lnTo>
                  <a:lnTo>
                    <a:pt x="609" y="18048"/>
                  </a:lnTo>
                  <a:lnTo>
                    <a:pt x="755" y="18218"/>
                  </a:lnTo>
                  <a:lnTo>
                    <a:pt x="950" y="18389"/>
                  </a:lnTo>
                  <a:lnTo>
                    <a:pt x="1145" y="18535"/>
                  </a:lnTo>
                  <a:lnTo>
                    <a:pt x="1364" y="18681"/>
                  </a:lnTo>
                  <a:lnTo>
                    <a:pt x="1583" y="18779"/>
                  </a:lnTo>
                  <a:lnTo>
                    <a:pt x="1827" y="18876"/>
                  </a:lnTo>
                  <a:lnTo>
                    <a:pt x="2070" y="18925"/>
                  </a:lnTo>
                  <a:lnTo>
                    <a:pt x="2338" y="18973"/>
                  </a:lnTo>
                  <a:lnTo>
                    <a:pt x="2606" y="18998"/>
                  </a:lnTo>
                  <a:lnTo>
                    <a:pt x="2606" y="18998"/>
                  </a:lnTo>
                  <a:lnTo>
                    <a:pt x="2874" y="18973"/>
                  </a:lnTo>
                  <a:lnTo>
                    <a:pt x="3142" y="18925"/>
                  </a:lnTo>
                  <a:lnTo>
                    <a:pt x="3386" y="18876"/>
                  </a:lnTo>
                  <a:lnTo>
                    <a:pt x="3629" y="18779"/>
                  </a:lnTo>
                  <a:lnTo>
                    <a:pt x="3848" y="18681"/>
                  </a:lnTo>
                  <a:lnTo>
                    <a:pt x="4068" y="18535"/>
                  </a:lnTo>
                  <a:lnTo>
                    <a:pt x="4262" y="18389"/>
                  </a:lnTo>
                  <a:lnTo>
                    <a:pt x="4457" y="18218"/>
                  </a:lnTo>
                  <a:lnTo>
                    <a:pt x="4603" y="18048"/>
                  </a:lnTo>
                  <a:lnTo>
                    <a:pt x="4774" y="17829"/>
                  </a:lnTo>
                  <a:lnTo>
                    <a:pt x="4896" y="17634"/>
                  </a:lnTo>
                  <a:lnTo>
                    <a:pt x="5017" y="17390"/>
                  </a:lnTo>
                  <a:lnTo>
                    <a:pt x="5091" y="17147"/>
                  </a:lnTo>
                  <a:lnTo>
                    <a:pt x="5164" y="16903"/>
                  </a:lnTo>
                  <a:lnTo>
                    <a:pt x="5188" y="16635"/>
                  </a:lnTo>
                  <a:lnTo>
                    <a:pt x="5212" y="16392"/>
                  </a:lnTo>
                  <a:lnTo>
                    <a:pt x="5212" y="16392"/>
                  </a:lnTo>
                  <a:lnTo>
                    <a:pt x="5188" y="16100"/>
                  </a:lnTo>
                  <a:lnTo>
                    <a:pt x="5139" y="15832"/>
                  </a:lnTo>
                  <a:lnTo>
                    <a:pt x="5066" y="15564"/>
                  </a:lnTo>
                  <a:lnTo>
                    <a:pt x="4969" y="15296"/>
                  </a:lnTo>
                  <a:lnTo>
                    <a:pt x="4847" y="15052"/>
                  </a:lnTo>
                  <a:lnTo>
                    <a:pt x="4701" y="14833"/>
                  </a:lnTo>
                  <a:lnTo>
                    <a:pt x="4530" y="14638"/>
                  </a:lnTo>
                  <a:lnTo>
                    <a:pt x="4336" y="14443"/>
                  </a:lnTo>
                  <a:lnTo>
                    <a:pt x="4336" y="14443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62"/>
            <p:cNvSpPr/>
            <p:nvPr/>
          </p:nvSpPr>
          <p:spPr>
            <a:xfrm>
              <a:off x="756475" y="3090675"/>
              <a:ext cx="81625" cy="318475"/>
            </a:xfrm>
            <a:custGeom>
              <a:avLst/>
              <a:gdLst/>
              <a:ahLst/>
              <a:cxnLst/>
              <a:rect l="l" t="t" r="r" b="b"/>
              <a:pathLst>
                <a:path w="3265" h="12739" fill="none" extrusionOk="0">
                  <a:moveTo>
                    <a:pt x="2387" y="1"/>
                  </a:moveTo>
                  <a:lnTo>
                    <a:pt x="877" y="1"/>
                  </a:lnTo>
                  <a:lnTo>
                    <a:pt x="877" y="9158"/>
                  </a:lnTo>
                  <a:lnTo>
                    <a:pt x="877" y="9158"/>
                  </a:lnTo>
                  <a:lnTo>
                    <a:pt x="853" y="9353"/>
                  </a:lnTo>
                  <a:lnTo>
                    <a:pt x="780" y="9548"/>
                  </a:lnTo>
                  <a:lnTo>
                    <a:pt x="682" y="9719"/>
                  </a:lnTo>
                  <a:lnTo>
                    <a:pt x="536" y="9889"/>
                  </a:lnTo>
                  <a:lnTo>
                    <a:pt x="536" y="9889"/>
                  </a:lnTo>
                  <a:lnTo>
                    <a:pt x="415" y="10011"/>
                  </a:lnTo>
                  <a:lnTo>
                    <a:pt x="317" y="10133"/>
                  </a:lnTo>
                  <a:lnTo>
                    <a:pt x="220" y="10279"/>
                  </a:lnTo>
                  <a:lnTo>
                    <a:pt x="147" y="10425"/>
                  </a:lnTo>
                  <a:lnTo>
                    <a:pt x="74" y="10595"/>
                  </a:lnTo>
                  <a:lnTo>
                    <a:pt x="49" y="10766"/>
                  </a:lnTo>
                  <a:lnTo>
                    <a:pt x="1" y="10936"/>
                  </a:lnTo>
                  <a:lnTo>
                    <a:pt x="1" y="11107"/>
                  </a:lnTo>
                  <a:lnTo>
                    <a:pt x="1" y="11107"/>
                  </a:lnTo>
                  <a:lnTo>
                    <a:pt x="1" y="11253"/>
                  </a:lnTo>
                  <a:lnTo>
                    <a:pt x="25" y="11423"/>
                  </a:lnTo>
                  <a:lnTo>
                    <a:pt x="74" y="11570"/>
                  </a:lnTo>
                  <a:lnTo>
                    <a:pt x="122" y="11740"/>
                  </a:lnTo>
                  <a:lnTo>
                    <a:pt x="195" y="11862"/>
                  </a:lnTo>
                  <a:lnTo>
                    <a:pt x="293" y="12008"/>
                  </a:lnTo>
                  <a:lnTo>
                    <a:pt x="366" y="12130"/>
                  </a:lnTo>
                  <a:lnTo>
                    <a:pt x="488" y="12251"/>
                  </a:lnTo>
                  <a:lnTo>
                    <a:pt x="585" y="12349"/>
                  </a:lnTo>
                  <a:lnTo>
                    <a:pt x="731" y="12446"/>
                  </a:lnTo>
                  <a:lnTo>
                    <a:pt x="853" y="12519"/>
                  </a:lnTo>
                  <a:lnTo>
                    <a:pt x="999" y="12592"/>
                  </a:lnTo>
                  <a:lnTo>
                    <a:pt x="1145" y="12666"/>
                  </a:lnTo>
                  <a:lnTo>
                    <a:pt x="1316" y="12690"/>
                  </a:lnTo>
                  <a:lnTo>
                    <a:pt x="1462" y="12714"/>
                  </a:lnTo>
                  <a:lnTo>
                    <a:pt x="1632" y="12739"/>
                  </a:lnTo>
                  <a:lnTo>
                    <a:pt x="1632" y="12739"/>
                  </a:lnTo>
                  <a:lnTo>
                    <a:pt x="1803" y="12714"/>
                  </a:lnTo>
                  <a:lnTo>
                    <a:pt x="1949" y="12690"/>
                  </a:lnTo>
                  <a:lnTo>
                    <a:pt x="2119" y="12666"/>
                  </a:lnTo>
                  <a:lnTo>
                    <a:pt x="2266" y="12592"/>
                  </a:lnTo>
                  <a:lnTo>
                    <a:pt x="2412" y="12519"/>
                  </a:lnTo>
                  <a:lnTo>
                    <a:pt x="2533" y="12446"/>
                  </a:lnTo>
                  <a:lnTo>
                    <a:pt x="2680" y="12349"/>
                  </a:lnTo>
                  <a:lnTo>
                    <a:pt x="2777" y="12251"/>
                  </a:lnTo>
                  <a:lnTo>
                    <a:pt x="2899" y="12130"/>
                  </a:lnTo>
                  <a:lnTo>
                    <a:pt x="2972" y="12008"/>
                  </a:lnTo>
                  <a:lnTo>
                    <a:pt x="3069" y="11862"/>
                  </a:lnTo>
                  <a:lnTo>
                    <a:pt x="3142" y="11740"/>
                  </a:lnTo>
                  <a:lnTo>
                    <a:pt x="3191" y="11570"/>
                  </a:lnTo>
                  <a:lnTo>
                    <a:pt x="3240" y="11423"/>
                  </a:lnTo>
                  <a:lnTo>
                    <a:pt x="3264" y="11253"/>
                  </a:lnTo>
                  <a:lnTo>
                    <a:pt x="3264" y="11107"/>
                  </a:lnTo>
                  <a:lnTo>
                    <a:pt x="3264" y="11107"/>
                  </a:lnTo>
                  <a:lnTo>
                    <a:pt x="3264" y="10936"/>
                  </a:lnTo>
                  <a:lnTo>
                    <a:pt x="3215" y="10766"/>
                  </a:lnTo>
                  <a:lnTo>
                    <a:pt x="3191" y="10595"/>
                  </a:lnTo>
                  <a:lnTo>
                    <a:pt x="3118" y="10425"/>
                  </a:lnTo>
                  <a:lnTo>
                    <a:pt x="3045" y="10279"/>
                  </a:lnTo>
                  <a:lnTo>
                    <a:pt x="2947" y="10133"/>
                  </a:lnTo>
                  <a:lnTo>
                    <a:pt x="2850" y="10011"/>
                  </a:lnTo>
                  <a:lnTo>
                    <a:pt x="2728" y="9889"/>
                  </a:lnTo>
                  <a:lnTo>
                    <a:pt x="2728" y="9889"/>
                  </a:lnTo>
                  <a:lnTo>
                    <a:pt x="2582" y="9719"/>
                  </a:lnTo>
                  <a:lnTo>
                    <a:pt x="2485" y="9548"/>
                  </a:lnTo>
                  <a:lnTo>
                    <a:pt x="2412" y="9353"/>
                  </a:lnTo>
                  <a:lnTo>
                    <a:pt x="2387" y="9158"/>
                  </a:lnTo>
                  <a:lnTo>
                    <a:pt x="2387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62"/>
            <p:cNvSpPr/>
            <p:nvPr/>
          </p:nvSpPr>
          <p:spPr>
            <a:xfrm>
              <a:off x="802750" y="3129050"/>
              <a:ext cx="13425" cy="25"/>
            </a:xfrm>
            <a:custGeom>
              <a:avLst/>
              <a:gdLst/>
              <a:ahLst/>
              <a:cxnLst/>
              <a:rect l="l" t="t" r="r" b="b"/>
              <a:pathLst>
                <a:path w="537" h="1" fill="none" extrusionOk="0">
                  <a:moveTo>
                    <a:pt x="536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62"/>
            <p:cNvSpPr/>
            <p:nvPr/>
          </p:nvSpPr>
          <p:spPr>
            <a:xfrm>
              <a:off x="802750" y="3162525"/>
              <a:ext cx="13425" cy="25"/>
            </a:xfrm>
            <a:custGeom>
              <a:avLst/>
              <a:gdLst/>
              <a:ahLst/>
              <a:cxnLst/>
              <a:rect l="l" t="t" r="r" b="b"/>
              <a:pathLst>
                <a:path w="537" h="1" fill="none" extrusionOk="0">
                  <a:moveTo>
                    <a:pt x="536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62"/>
            <p:cNvSpPr/>
            <p:nvPr/>
          </p:nvSpPr>
          <p:spPr>
            <a:xfrm>
              <a:off x="802750" y="3196025"/>
              <a:ext cx="13425" cy="25"/>
            </a:xfrm>
            <a:custGeom>
              <a:avLst/>
              <a:gdLst/>
              <a:ahLst/>
              <a:cxnLst/>
              <a:rect l="l" t="t" r="r" b="b"/>
              <a:pathLst>
                <a:path w="537" h="1" fill="none" extrusionOk="0">
                  <a:moveTo>
                    <a:pt x="536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62"/>
            <p:cNvSpPr/>
            <p:nvPr/>
          </p:nvSpPr>
          <p:spPr>
            <a:xfrm>
              <a:off x="802750" y="3229500"/>
              <a:ext cx="13425" cy="25"/>
            </a:xfrm>
            <a:custGeom>
              <a:avLst/>
              <a:gdLst/>
              <a:ahLst/>
              <a:cxnLst/>
              <a:rect l="l" t="t" r="r" b="b"/>
              <a:pathLst>
                <a:path w="537" h="1" fill="none" extrusionOk="0">
                  <a:moveTo>
                    <a:pt x="536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62"/>
            <p:cNvSpPr/>
            <p:nvPr/>
          </p:nvSpPr>
          <p:spPr>
            <a:xfrm>
              <a:off x="802750" y="3263000"/>
              <a:ext cx="13425" cy="25"/>
            </a:xfrm>
            <a:custGeom>
              <a:avLst/>
              <a:gdLst/>
              <a:ahLst/>
              <a:cxnLst/>
              <a:rect l="l" t="t" r="r" b="b"/>
              <a:pathLst>
                <a:path w="537" h="1" fill="none" extrusionOk="0">
                  <a:moveTo>
                    <a:pt x="536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62"/>
            <p:cNvSpPr/>
            <p:nvPr/>
          </p:nvSpPr>
          <p:spPr>
            <a:xfrm>
              <a:off x="802750" y="3296475"/>
              <a:ext cx="13425" cy="25"/>
            </a:xfrm>
            <a:custGeom>
              <a:avLst/>
              <a:gdLst/>
              <a:ahLst/>
              <a:cxnLst/>
              <a:rect l="l" t="t" r="r" b="b"/>
              <a:pathLst>
                <a:path w="537" h="1" fill="none" extrusionOk="0">
                  <a:moveTo>
                    <a:pt x="536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0" name="Google Shape;880;p62"/>
          <p:cNvSpPr/>
          <p:nvPr/>
        </p:nvSpPr>
        <p:spPr>
          <a:xfrm>
            <a:off x="1484913" y="2598660"/>
            <a:ext cx="335738" cy="430924"/>
          </a:xfrm>
          <a:custGeom>
            <a:avLst/>
            <a:gdLst/>
            <a:ahLst/>
            <a:cxnLst/>
            <a:rect l="l" t="t" r="r" b="b"/>
            <a:pathLst>
              <a:path w="15978" h="20508" fill="none" extrusionOk="0">
                <a:moveTo>
                  <a:pt x="15977" y="1292"/>
                </a:moveTo>
                <a:lnTo>
                  <a:pt x="15977" y="19217"/>
                </a:lnTo>
                <a:lnTo>
                  <a:pt x="15977" y="19217"/>
                </a:lnTo>
                <a:lnTo>
                  <a:pt x="15953" y="19485"/>
                </a:lnTo>
                <a:lnTo>
                  <a:pt x="15880" y="19728"/>
                </a:lnTo>
                <a:lnTo>
                  <a:pt x="15758" y="19948"/>
                </a:lnTo>
                <a:lnTo>
                  <a:pt x="15612" y="20142"/>
                </a:lnTo>
                <a:lnTo>
                  <a:pt x="15417" y="20289"/>
                </a:lnTo>
                <a:lnTo>
                  <a:pt x="15198" y="20410"/>
                </a:lnTo>
                <a:lnTo>
                  <a:pt x="14955" y="20483"/>
                </a:lnTo>
                <a:lnTo>
                  <a:pt x="14711" y="20508"/>
                </a:lnTo>
                <a:lnTo>
                  <a:pt x="1267" y="20508"/>
                </a:lnTo>
                <a:lnTo>
                  <a:pt x="1267" y="20508"/>
                </a:lnTo>
                <a:lnTo>
                  <a:pt x="1023" y="20483"/>
                </a:lnTo>
                <a:lnTo>
                  <a:pt x="780" y="20410"/>
                </a:lnTo>
                <a:lnTo>
                  <a:pt x="561" y="20289"/>
                </a:lnTo>
                <a:lnTo>
                  <a:pt x="366" y="20142"/>
                </a:lnTo>
                <a:lnTo>
                  <a:pt x="220" y="19948"/>
                </a:lnTo>
                <a:lnTo>
                  <a:pt x="98" y="19728"/>
                </a:lnTo>
                <a:lnTo>
                  <a:pt x="25" y="19485"/>
                </a:lnTo>
                <a:lnTo>
                  <a:pt x="1" y="19217"/>
                </a:lnTo>
                <a:lnTo>
                  <a:pt x="1" y="1292"/>
                </a:lnTo>
                <a:lnTo>
                  <a:pt x="1" y="1292"/>
                </a:lnTo>
                <a:lnTo>
                  <a:pt x="25" y="1024"/>
                </a:lnTo>
                <a:lnTo>
                  <a:pt x="98" y="780"/>
                </a:lnTo>
                <a:lnTo>
                  <a:pt x="220" y="561"/>
                </a:lnTo>
                <a:lnTo>
                  <a:pt x="366" y="366"/>
                </a:lnTo>
                <a:lnTo>
                  <a:pt x="561" y="220"/>
                </a:lnTo>
                <a:lnTo>
                  <a:pt x="780" y="98"/>
                </a:lnTo>
                <a:lnTo>
                  <a:pt x="1023" y="25"/>
                </a:lnTo>
                <a:lnTo>
                  <a:pt x="1267" y="1"/>
                </a:lnTo>
                <a:lnTo>
                  <a:pt x="14711" y="1"/>
                </a:lnTo>
                <a:lnTo>
                  <a:pt x="14711" y="1"/>
                </a:lnTo>
                <a:lnTo>
                  <a:pt x="14955" y="25"/>
                </a:lnTo>
                <a:lnTo>
                  <a:pt x="15198" y="98"/>
                </a:lnTo>
                <a:lnTo>
                  <a:pt x="15417" y="220"/>
                </a:lnTo>
                <a:lnTo>
                  <a:pt x="15612" y="366"/>
                </a:lnTo>
                <a:lnTo>
                  <a:pt x="15758" y="561"/>
                </a:lnTo>
                <a:lnTo>
                  <a:pt x="15880" y="780"/>
                </a:lnTo>
                <a:lnTo>
                  <a:pt x="15953" y="1024"/>
                </a:lnTo>
                <a:lnTo>
                  <a:pt x="15977" y="1292"/>
                </a:lnTo>
                <a:lnTo>
                  <a:pt x="15977" y="1292"/>
                </a:lnTo>
                <a:close/>
                <a:moveTo>
                  <a:pt x="7989" y="19899"/>
                </a:moveTo>
                <a:lnTo>
                  <a:pt x="7989" y="19899"/>
                </a:lnTo>
                <a:lnTo>
                  <a:pt x="8159" y="19875"/>
                </a:lnTo>
                <a:lnTo>
                  <a:pt x="8306" y="19826"/>
                </a:lnTo>
                <a:lnTo>
                  <a:pt x="8452" y="19753"/>
                </a:lnTo>
                <a:lnTo>
                  <a:pt x="8574" y="19655"/>
                </a:lnTo>
                <a:lnTo>
                  <a:pt x="8671" y="19534"/>
                </a:lnTo>
                <a:lnTo>
                  <a:pt x="8744" y="19387"/>
                </a:lnTo>
                <a:lnTo>
                  <a:pt x="8793" y="19241"/>
                </a:lnTo>
                <a:lnTo>
                  <a:pt x="8817" y="19071"/>
                </a:lnTo>
                <a:lnTo>
                  <a:pt x="8817" y="19071"/>
                </a:lnTo>
                <a:lnTo>
                  <a:pt x="8793" y="18900"/>
                </a:lnTo>
                <a:lnTo>
                  <a:pt x="8744" y="18754"/>
                </a:lnTo>
                <a:lnTo>
                  <a:pt x="8671" y="18608"/>
                </a:lnTo>
                <a:lnTo>
                  <a:pt x="8574" y="18486"/>
                </a:lnTo>
                <a:lnTo>
                  <a:pt x="8452" y="18389"/>
                </a:lnTo>
                <a:lnTo>
                  <a:pt x="8306" y="18316"/>
                </a:lnTo>
                <a:lnTo>
                  <a:pt x="8159" y="18267"/>
                </a:lnTo>
                <a:lnTo>
                  <a:pt x="7989" y="18243"/>
                </a:lnTo>
                <a:lnTo>
                  <a:pt x="7989" y="18243"/>
                </a:lnTo>
                <a:lnTo>
                  <a:pt x="7819" y="18267"/>
                </a:lnTo>
                <a:lnTo>
                  <a:pt x="7672" y="18316"/>
                </a:lnTo>
                <a:lnTo>
                  <a:pt x="7526" y="18389"/>
                </a:lnTo>
                <a:lnTo>
                  <a:pt x="7404" y="18486"/>
                </a:lnTo>
                <a:lnTo>
                  <a:pt x="7307" y="18608"/>
                </a:lnTo>
                <a:lnTo>
                  <a:pt x="7234" y="18754"/>
                </a:lnTo>
                <a:lnTo>
                  <a:pt x="7185" y="18900"/>
                </a:lnTo>
                <a:lnTo>
                  <a:pt x="7161" y="19071"/>
                </a:lnTo>
                <a:lnTo>
                  <a:pt x="7161" y="19071"/>
                </a:lnTo>
                <a:lnTo>
                  <a:pt x="7185" y="19241"/>
                </a:lnTo>
                <a:lnTo>
                  <a:pt x="7234" y="19387"/>
                </a:lnTo>
                <a:lnTo>
                  <a:pt x="7307" y="19534"/>
                </a:lnTo>
                <a:lnTo>
                  <a:pt x="7404" y="19655"/>
                </a:lnTo>
                <a:lnTo>
                  <a:pt x="7526" y="19753"/>
                </a:lnTo>
                <a:lnTo>
                  <a:pt x="7672" y="19826"/>
                </a:lnTo>
                <a:lnTo>
                  <a:pt x="7819" y="19875"/>
                </a:lnTo>
                <a:lnTo>
                  <a:pt x="7989" y="19899"/>
                </a:lnTo>
                <a:lnTo>
                  <a:pt x="7989" y="19899"/>
                </a:lnTo>
                <a:close/>
                <a:moveTo>
                  <a:pt x="14394" y="1584"/>
                </a:moveTo>
                <a:lnTo>
                  <a:pt x="1584" y="1584"/>
                </a:lnTo>
                <a:lnTo>
                  <a:pt x="1584" y="17634"/>
                </a:lnTo>
                <a:lnTo>
                  <a:pt x="14394" y="17634"/>
                </a:lnTo>
                <a:lnTo>
                  <a:pt x="14394" y="1584"/>
                </a:lnTo>
                <a:close/>
              </a:path>
            </a:pathLst>
          </a:custGeom>
          <a:noFill/>
          <a:ln w="1217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1" name="Google Shape;881;p62"/>
          <p:cNvSpPr/>
          <p:nvPr/>
        </p:nvSpPr>
        <p:spPr>
          <a:xfrm>
            <a:off x="963405" y="2598660"/>
            <a:ext cx="248746" cy="430924"/>
          </a:xfrm>
          <a:custGeom>
            <a:avLst/>
            <a:gdLst/>
            <a:ahLst/>
            <a:cxnLst/>
            <a:rect l="l" t="t" r="r" b="b"/>
            <a:pathLst>
              <a:path w="11838" h="20508" fill="none" extrusionOk="0">
                <a:moveTo>
                  <a:pt x="10547" y="1"/>
                </a:moveTo>
                <a:lnTo>
                  <a:pt x="1292" y="1"/>
                </a:lnTo>
                <a:lnTo>
                  <a:pt x="1292" y="1"/>
                </a:lnTo>
                <a:lnTo>
                  <a:pt x="1024" y="25"/>
                </a:lnTo>
                <a:lnTo>
                  <a:pt x="780" y="98"/>
                </a:lnTo>
                <a:lnTo>
                  <a:pt x="561" y="220"/>
                </a:lnTo>
                <a:lnTo>
                  <a:pt x="366" y="366"/>
                </a:lnTo>
                <a:lnTo>
                  <a:pt x="220" y="561"/>
                </a:lnTo>
                <a:lnTo>
                  <a:pt x="98" y="780"/>
                </a:lnTo>
                <a:lnTo>
                  <a:pt x="25" y="1024"/>
                </a:lnTo>
                <a:lnTo>
                  <a:pt x="1" y="1292"/>
                </a:lnTo>
                <a:lnTo>
                  <a:pt x="1" y="19217"/>
                </a:lnTo>
                <a:lnTo>
                  <a:pt x="1" y="19217"/>
                </a:lnTo>
                <a:lnTo>
                  <a:pt x="25" y="19485"/>
                </a:lnTo>
                <a:lnTo>
                  <a:pt x="98" y="19728"/>
                </a:lnTo>
                <a:lnTo>
                  <a:pt x="220" y="19948"/>
                </a:lnTo>
                <a:lnTo>
                  <a:pt x="366" y="20142"/>
                </a:lnTo>
                <a:lnTo>
                  <a:pt x="561" y="20289"/>
                </a:lnTo>
                <a:lnTo>
                  <a:pt x="780" y="20410"/>
                </a:lnTo>
                <a:lnTo>
                  <a:pt x="1024" y="20483"/>
                </a:lnTo>
                <a:lnTo>
                  <a:pt x="1292" y="20508"/>
                </a:lnTo>
                <a:lnTo>
                  <a:pt x="10547" y="20508"/>
                </a:lnTo>
                <a:lnTo>
                  <a:pt x="10547" y="20508"/>
                </a:lnTo>
                <a:lnTo>
                  <a:pt x="10814" y="20483"/>
                </a:lnTo>
                <a:lnTo>
                  <a:pt x="11058" y="20410"/>
                </a:lnTo>
                <a:lnTo>
                  <a:pt x="11277" y="20289"/>
                </a:lnTo>
                <a:lnTo>
                  <a:pt x="11472" y="20142"/>
                </a:lnTo>
                <a:lnTo>
                  <a:pt x="11618" y="19948"/>
                </a:lnTo>
                <a:lnTo>
                  <a:pt x="11740" y="19728"/>
                </a:lnTo>
                <a:lnTo>
                  <a:pt x="11813" y="19485"/>
                </a:lnTo>
                <a:lnTo>
                  <a:pt x="11837" y="19217"/>
                </a:lnTo>
                <a:lnTo>
                  <a:pt x="11837" y="1292"/>
                </a:lnTo>
                <a:lnTo>
                  <a:pt x="11837" y="1292"/>
                </a:lnTo>
                <a:lnTo>
                  <a:pt x="11813" y="1024"/>
                </a:lnTo>
                <a:lnTo>
                  <a:pt x="11740" y="780"/>
                </a:lnTo>
                <a:lnTo>
                  <a:pt x="11618" y="561"/>
                </a:lnTo>
                <a:lnTo>
                  <a:pt x="11472" y="366"/>
                </a:lnTo>
                <a:lnTo>
                  <a:pt x="11277" y="220"/>
                </a:lnTo>
                <a:lnTo>
                  <a:pt x="11058" y="98"/>
                </a:lnTo>
                <a:lnTo>
                  <a:pt x="10814" y="25"/>
                </a:lnTo>
                <a:lnTo>
                  <a:pt x="10547" y="1"/>
                </a:lnTo>
                <a:lnTo>
                  <a:pt x="10547" y="1"/>
                </a:lnTo>
                <a:close/>
                <a:moveTo>
                  <a:pt x="5554" y="975"/>
                </a:moveTo>
                <a:lnTo>
                  <a:pt x="6284" y="975"/>
                </a:lnTo>
                <a:lnTo>
                  <a:pt x="6284" y="975"/>
                </a:lnTo>
                <a:lnTo>
                  <a:pt x="6406" y="999"/>
                </a:lnTo>
                <a:lnTo>
                  <a:pt x="6479" y="1073"/>
                </a:lnTo>
                <a:lnTo>
                  <a:pt x="6552" y="1146"/>
                </a:lnTo>
                <a:lnTo>
                  <a:pt x="6577" y="1267"/>
                </a:lnTo>
                <a:lnTo>
                  <a:pt x="6577" y="1267"/>
                </a:lnTo>
                <a:lnTo>
                  <a:pt x="6552" y="1365"/>
                </a:lnTo>
                <a:lnTo>
                  <a:pt x="6479" y="1462"/>
                </a:lnTo>
                <a:lnTo>
                  <a:pt x="6406" y="1511"/>
                </a:lnTo>
                <a:lnTo>
                  <a:pt x="6284" y="1535"/>
                </a:lnTo>
                <a:lnTo>
                  <a:pt x="5554" y="1535"/>
                </a:lnTo>
                <a:lnTo>
                  <a:pt x="5554" y="1535"/>
                </a:lnTo>
                <a:lnTo>
                  <a:pt x="5432" y="1511"/>
                </a:lnTo>
                <a:lnTo>
                  <a:pt x="5359" y="1462"/>
                </a:lnTo>
                <a:lnTo>
                  <a:pt x="5286" y="1365"/>
                </a:lnTo>
                <a:lnTo>
                  <a:pt x="5262" y="1267"/>
                </a:lnTo>
                <a:lnTo>
                  <a:pt x="5262" y="1267"/>
                </a:lnTo>
                <a:lnTo>
                  <a:pt x="5286" y="1146"/>
                </a:lnTo>
                <a:lnTo>
                  <a:pt x="5359" y="1073"/>
                </a:lnTo>
                <a:lnTo>
                  <a:pt x="5432" y="999"/>
                </a:lnTo>
                <a:lnTo>
                  <a:pt x="5554" y="975"/>
                </a:lnTo>
                <a:lnTo>
                  <a:pt x="5554" y="975"/>
                </a:lnTo>
                <a:close/>
                <a:moveTo>
                  <a:pt x="5919" y="19436"/>
                </a:moveTo>
                <a:lnTo>
                  <a:pt x="5919" y="19436"/>
                </a:lnTo>
                <a:lnTo>
                  <a:pt x="5749" y="19412"/>
                </a:lnTo>
                <a:lnTo>
                  <a:pt x="5578" y="19363"/>
                </a:lnTo>
                <a:lnTo>
                  <a:pt x="5432" y="19290"/>
                </a:lnTo>
                <a:lnTo>
                  <a:pt x="5310" y="19193"/>
                </a:lnTo>
                <a:lnTo>
                  <a:pt x="5213" y="19071"/>
                </a:lnTo>
                <a:lnTo>
                  <a:pt x="5140" y="18925"/>
                </a:lnTo>
                <a:lnTo>
                  <a:pt x="5091" y="18754"/>
                </a:lnTo>
                <a:lnTo>
                  <a:pt x="5067" y="18584"/>
                </a:lnTo>
                <a:lnTo>
                  <a:pt x="5067" y="18584"/>
                </a:lnTo>
                <a:lnTo>
                  <a:pt x="5091" y="18413"/>
                </a:lnTo>
                <a:lnTo>
                  <a:pt x="5140" y="18243"/>
                </a:lnTo>
                <a:lnTo>
                  <a:pt x="5213" y="18097"/>
                </a:lnTo>
                <a:lnTo>
                  <a:pt x="5310" y="17975"/>
                </a:lnTo>
                <a:lnTo>
                  <a:pt x="5432" y="17877"/>
                </a:lnTo>
                <a:lnTo>
                  <a:pt x="5578" y="17804"/>
                </a:lnTo>
                <a:lnTo>
                  <a:pt x="5749" y="17756"/>
                </a:lnTo>
                <a:lnTo>
                  <a:pt x="5919" y="17731"/>
                </a:lnTo>
                <a:lnTo>
                  <a:pt x="5919" y="17731"/>
                </a:lnTo>
                <a:lnTo>
                  <a:pt x="6090" y="17756"/>
                </a:lnTo>
                <a:lnTo>
                  <a:pt x="6260" y="17804"/>
                </a:lnTo>
                <a:lnTo>
                  <a:pt x="6406" y="17877"/>
                </a:lnTo>
                <a:lnTo>
                  <a:pt x="6528" y="17975"/>
                </a:lnTo>
                <a:lnTo>
                  <a:pt x="6625" y="18097"/>
                </a:lnTo>
                <a:lnTo>
                  <a:pt x="6699" y="18243"/>
                </a:lnTo>
                <a:lnTo>
                  <a:pt x="6747" y="18413"/>
                </a:lnTo>
                <a:lnTo>
                  <a:pt x="6772" y="18584"/>
                </a:lnTo>
                <a:lnTo>
                  <a:pt x="6772" y="18584"/>
                </a:lnTo>
                <a:lnTo>
                  <a:pt x="6747" y="18754"/>
                </a:lnTo>
                <a:lnTo>
                  <a:pt x="6699" y="18925"/>
                </a:lnTo>
                <a:lnTo>
                  <a:pt x="6625" y="19071"/>
                </a:lnTo>
                <a:lnTo>
                  <a:pt x="6528" y="19193"/>
                </a:lnTo>
                <a:lnTo>
                  <a:pt x="6406" y="19290"/>
                </a:lnTo>
                <a:lnTo>
                  <a:pt x="6260" y="19363"/>
                </a:lnTo>
                <a:lnTo>
                  <a:pt x="6090" y="19412"/>
                </a:lnTo>
                <a:lnTo>
                  <a:pt x="5919" y="19436"/>
                </a:lnTo>
                <a:lnTo>
                  <a:pt x="5919" y="19436"/>
                </a:lnTo>
                <a:close/>
                <a:moveTo>
                  <a:pt x="10547" y="16660"/>
                </a:moveTo>
                <a:lnTo>
                  <a:pt x="1292" y="16660"/>
                </a:lnTo>
                <a:lnTo>
                  <a:pt x="1292" y="2558"/>
                </a:lnTo>
                <a:lnTo>
                  <a:pt x="10547" y="2558"/>
                </a:lnTo>
                <a:lnTo>
                  <a:pt x="10547" y="16660"/>
                </a:lnTo>
                <a:close/>
              </a:path>
            </a:pathLst>
          </a:custGeom>
          <a:noFill/>
          <a:ln w="1217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82" name="Google Shape;882;p62"/>
          <p:cNvGrpSpPr/>
          <p:nvPr/>
        </p:nvGrpSpPr>
        <p:grpSpPr>
          <a:xfrm>
            <a:off x="2023737" y="2627227"/>
            <a:ext cx="387933" cy="367467"/>
            <a:chOff x="2583100" y="2973775"/>
            <a:chExt cx="461550" cy="437200"/>
          </a:xfrm>
        </p:grpSpPr>
        <p:sp>
          <p:nvSpPr>
            <p:cNvPr id="883" name="Google Shape;883;p62"/>
            <p:cNvSpPr/>
            <p:nvPr/>
          </p:nvSpPr>
          <p:spPr>
            <a:xfrm>
              <a:off x="2701225" y="3315975"/>
              <a:ext cx="225300" cy="95000"/>
            </a:xfrm>
            <a:custGeom>
              <a:avLst/>
              <a:gdLst/>
              <a:ahLst/>
              <a:cxnLst/>
              <a:rect l="l" t="t" r="r" b="b"/>
              <a:pathLst>
                <a:path w="9012" h="3800" fill="none" extrusionOk="0">
                  <a:moveTo>
                    <a:pt x="2947" y="0"/>
                  </a:moveTo>
                  <a:lnTo>
                    <a:pt x="2947" y="2947"/>
                  </a:lnTo>
                  <a:lnTo>
                    <a:pt x="853" y="2947"/>
                  </a:lnTo>
                  <a:lnTo>
                    <a:pt x="853" y="2947"/>
                  </a:lnTo>
                  <a:lnTo>
                    <a:pt x="682" y="2947"/>
                  </a:lnTo>
                  <a:lnTo>
                    <a:pt x="512" y="2996"/>
                  </a:lnTo>
                  <a:lnTo>
                    <a:pt x="365" y="3093"/>
                  </a:lnTo>
                  <a:lnTo>
                    <a:pt x="244" y="3191"/>
                  </a:lnTo>
                  <a:lnTo>
                    <a:pt x="146" y="3313"/>
                  </a:lnTo>
                  <a:lnTo>
                    <a:pt x="49" y="3459"/>
                  </a:lnTo>
                  <a:lnTo>
                    <a:pt x="0" y="3629"/>
                  </a:lnTo>
                  <a:lnTo>
                    <a:pt x="0" y="3800"/>
                  </a:lnTo>
                  <a:lnTo>
                    <a:pt x="9011" y="3800"/>
                  </a:lnTo>
                  <a:lnTo>
                    <a:pt x="9011" y="3800"/>
                  </a:lnTo>
                  <a:lnTo>
                    <a:pt x="9011" y="3629"/>
                  </a:lnTo>
                  <a:lnTo>
                    <a:pt x="8963" y="3459"/>
                  </a:lnTo>
                  <a:lnTo>
                    <a:pt x="8865" y="3313"/>
                  </a:lnTo>
                  <a:lnTo>
                    <a:pt x="8768" y="3191"/>
                  </a:lnTo>
                  <a:lnTo>
                    <a:pt x="8646" y="3093"/>
                  </a:lnTo>
                  <a:lnTo>
                    <a:pt x="8500" y="2996"/>
                  </a:lnTo>
                  <a:lnTo>
                    <a:pt x="8330" y="2947"/>
                  </a:lnTo>
                  <a:lnTo>
                    <a:pt x="8159" y="2947"/>
                  </a:lnTo>
                  <a:lnTo>
                    <a:pt x="6065" y="2947"/>
                  </a:lnTo>
                  <a:lnTo>
                    <a:pt x="6065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62"/>
            <p:cNvSpPr/>
            <p:nvPr/>
          </p:nvSpPr>
          <p:spPr>
            <a:xfrm>
              <a:off x="2583100" y="2973775"/>
              <a:ext cx="461550" cy="336125"/>
            </a:xfrm>
            <a:custGeom>
              <a:avLst/>
              <a:gdLst/>
              <a:ahLst/>
              <a:cxnLst/>
              <a:rect l="l" t="t" r="r" b="b"/>
              <a:pathLst>
                <a:path w="18462" h="13445" fill="none" extrusionOk="0">
                  <a:moveTo>
                    <a:pt x="17974" y="1"/>
                  </a:move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317" y="50"/>
                  </a:lnTo>
                  <a:lnTo>
                    <a:pt x="220" y="74"/>
                  </a:lnTo>
                  <a:lnTo>
                    <a:pt x="146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2958"/>
                  </a:lnTo>
                  <a:lnTo>
                    <a:pt x="0" y="12958"/>
                  </a:lnTo>
                  <a:lnTo>
                    <a:pt x="25" y="13055"/>
                  </a:lnTo>
                  <a:lnTo>
                    <a:pt x="49" y="13152"/>
                  </a:lnTo>
                  <a:lnTo>
                    <a:pt x="98" y="13226"/>
                  </a:lnTo>
                  <a:lnTo>
                    <a:pt x="146" y="13299"/>
                  </a:lnTo>
                  <a:lnTo>
                    <a:pt x="220" y="13372"/>
                  </a:lnTo>
                  <a:lnTo>
                    <a:pt x="317" y="13396"/>
                  </a:lnTo>
                  <a:lnTo>
                    <a:pt x="390" y="13445"/>
                  </a:lnTo>
                  <a:lnTo>
                    <a:pt x="487" y="13445"/>
                  </a:lnTo>
                  <a:lnTo>
                    <a:pt x="17974" y="13445"/>
                  </a:lnTo>
                  <a:lnTo>
                    <a:pt x="17974" y="13445"/>
                  </a:lnTo>
                  <a:lnTo>
                    <a:pt x="18072" y="13445"/>
                  </a:lnTo>
                  <a:lnTo>
                    <a:pt x="18145" y="13396"/>
                  </a:lnTo>
                  <a:lnTo>
                    <a:pt x="18242" y="13372"/>
                  </a:lnTo>
                  <a:lnTo>
                    <a:pt x="18315" y="13299"/>
                  </a:lnTo>
                  <a:lnTo>
                    <a:pt x="18364" y="13226"/>
                  </a:lnTo>
                  <a:lnTo>
                    <a:pt x="18413" y="13152"/>
                  </a:lnTo>
                  <a:lnTo>
                    <a:pt x="18437" y="13055"/>
                  </a:lnTo>
                  <a:lnTo>
                    <a:pt x="18461" y="12958"/>
                  </a:lnTo>
                  <a:lnTo>
                    <a:pt x="18461" y="488"/>
                  </a:lnTo>
                  <a:lnTo>
                    <a:pt x="18461" y="488"/>
                  </a:lnTo>
                  <a:lnTo>
                    <a:pt x="18437" y="390"/>
                  </a:lnTo>
                  <a:lnTo>
                    <a:pt x="18413" y="293"/>
                  </a:lnTo>
                  <a:lnTo>
                    <a:pt x="18364" y="220"/>
                  </a:lnTo>
                  <a:lnTo>
                    <a:pt x="18315" y="147"/>
                  </a:lnTo>
                  <a:lnTo>
                    <a:pt x="18242" y="74"/>
                  </a:lnTo>
                  <a:lnTo>
                    <a:pt x="18145" y="50"/>
                  </a:lnTo>
                  <a:lnTo>
                    <a:pt x="18072" y="1"/>
                  </a:lnTo>
                  <a:lnTo>
                    <a:pt x="17974" y="1"/>
                  </a:lnTo>
                  <a:lnTo>
                    <a:pt x="17974" y="1"/>
                  </a:lnTo>
                  <a:close/>
                  <a:moveTo>
                    <a:pt x="17000" y="11983"/>
                  </a:moveTo>
                  <a:lnTo>
                    <a:pt x="1462" y="11983"/>
                  </a:lnTo>
                  <a:lnTo>
                    <a:pt x="1462" y="1462"/>
                  </a:lnTo>
                  <a:lnTo>
                    <a:pt x="17000" y="1462"/>
                  </a:lnTo>
                  <a:lnTo>
                    <a:pt x="17000" y="11983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5" name="Google Shape;885;p62"/>
          <p:cNvSpPr/>
          <p:nvPr/>
        </p:nvSpPr>
        <p:spPr>
          <a:xfrm>
            <a:off x="3734681" y="2636022"/>
            <a:ext cx="356204" cy="356204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86" name="Google Shape;886;p62"/>
          <p:cNvGrpSpPr/>
          <p:nvPr/>
        </p:nvGrpSpPr>
        <p:grpSpPr>
          <a:xfrm>
            <a:off x="4263186" y="2655384"/>
            <a:ext cx="435022" cy="323445"/>
            <a:chOff x="5247525" y="3007275"/>
            <a:chExt cx="517575" cy="384825"/>
          </a:xfrm>
        </p:grpSpPr>
        <p:sp>
          <p:nvSpPr>
            <p:cNvPr id="887" name="Google Shape;887;p62"/>
            <p:cNvSpPr/>
            <p:nvPr/>
          </p:nvSpPr>
          <p:spPr>
            <a:xfrm>
              <a:off x="5247525" y="3007275"/>
              <a:ext cx="348900" cy="348900"/>
            </a:xfrm>
            <a:custGeom>
              <a:avLst/>
              <a:gdLst/>
              <a:ahLst/>
              <a:cxnLst/>
              <a:rect l="l" t="t" r="r" b="b"/>
              <a:pathLst>
                <a:path w="13956" h="13956" fill="none" extrusionOk="0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62"/>
            <p:cNvSpPr/>
            <p:nvPr/>
          </p:nvSpPr>
          <p:spPr>
            <a:xfrm>
              <a:off x="5566575" y="3193575"/>
              <a:ext cx="198525" cy="198525"/>
            </a:xfrm>
            <a:custGeom>
              <a:avLst/>
              <a:gdLst/>
              <a:ahLst/>
              <a:cxnLst/>
              <a:rect l="l" t="t" r="r" b="b"/>
              <a:pathLst>
                <a:path w="7941" h="7941" fill="none" extrusionOk="0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9" name="Google Shape;889;p62"/>
          <p:cNvGrpSpPr/>
          <p:nvPr/>
        </p:nvGrpSpPr>
        <p:grpSpPr>
          <a:xfrm>
            <a:off x="3174172" y="2636956"/>
            <a:ext cx="342882" cy="350068"/>
            <a:chOff x="3951850" y="2985350"/>
            <a:chExt cx="407950" cy="416500"/>
          </a:xfrm>
        </p:grpSpPr>
        <p:sp>
          <p:nvSpPr>
            <p:cNvPr id="890" name="Google Shape;890;p62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l" t="t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62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l" t="t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62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62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l" t="t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4" name="Google Shape;894;p62"/>
          <p:cNvGrpSpPr/>
          <p:nvPr/>
        </p:nvGrpSpPr>
        <p:grpSpPr>
          <a:xfrm>
            <a:off x="330844" y="3226504"/>
            <a:ext cx="397136" cy="305017"/>
            <a:chOff x="568950" y="3686775"/>
            <a:chExt cx="472500" cy="362900"/>
          </a:xfrm>
        </p:grpSpPr>
        <p:sp>
          <p:nvSpPr>
            <p:cNvPr id="895" name="Google Shape;895;p62"/>
            <p:cNvSpPr/>
            <p:nvPr/>
          </p:nvSpPr>
          <p:spPr>
            <a:xfrm>
              <a:off x="568950" y="3686775"/>
              <a:ext cx="472500" cy="362900"/>
            </a:xfrm>
            <a:custGeom>
              <a:avLst/>
              <a:gdLst/>
              <a:ahLst/>
              <a:cxnLst/>
              <a:rect l="l" t="t" r="r" b="b"/>
              <a:pathLst>
                <a:path w="18900" h="14516" fill="none" extrusionOk="0">
                  <a:moveTo>
                    <a:pt x="18900" y="7989"/>
                  </a:moveTo>
                  <a:lnTo>
                    <a:pt x="18900" y="7989"/>
                  </a:lnTo>
                  <a:lnTo>
                    <a:pt x="18705" y="8111"/>
                  </a:lnTo>
                  <a:lnTo>
                    <a:pt x="18510" y="8184"/>
                  </a:lnTo>
                  <a:lnTo>
                    <a:pt x="18291" y="8232"/>
                  </a:lnTo>
                  <a:lnTo>
                    <a:pt x="18072" y="8232"/>
                  </a:lnTo>
                  <a:lnTo>
                    <a:pt x="17852" y="8184"/>
                  </a:lnTo>
                  <a:lnTo>
                    <a:pt x="17658" y="8111"/>
                  </a:lnTo>
                  <a:lnTo>
                    <a:pt x="17487" y="8013"/>
                  </a:lnTo>
                  <a:lnTo>
                    <a:pt x="17341" y="7891"/>
                  </a:lnTo>
                  <a:lnTo>
                    <a:pt x="17341" y="7891"/>
                  </a:lnTo>
                  <a:lnTo>
                    <a:pt x="17243" y="7745"/>
                  </a:lnTo>
                  <a:lnTo>
                    <a:pt x="17170" y="7575"/>
                  </a:lnTo>
                  <a:lnTo>
                    <a:pt x="17170" y="7404"/>
                  </a:lnTo>
                  <a:lnTo>
                    <a:pt x="17195" y="7234"/>
                  </a:lnTo>
                  <a:lnTo>
                    <a:pt x="17243" y="7088"/>
                  </a:lnTo>
                  <a:lnTo>
                    <a:pt x="17341" y="6942"/>
                  </a:lnTo>
                  <a:lnTo>
                    <a:pt x="17487" y="6844"/>
                  </a:lnTo>
                  <a:lnTo>
                    <a:pt x="17658" y="6795"/>
                  </a:lnTo>
                  <a:lnTo>
                    <a:pt x="17658" y="6795"/>
                  </a:lnTo>
                  <a:lnTo>
                    <a:pt x="17755" y="6771"/>
                  </a:lnTo>
                  <a:lnTo>
                    <a:pt x="17828" y="6771"/>
                  </a:lnTo>
                  <a:lnTo>
                    <a:pt x="17901" y="6795"/>
                  </a:lnTo>
                  <a:lnTo>
                    <a:pt x="17974" y="6820"/>
                  </a:lnTo>
                  <a:lnTo>
                    <a:pt x="18023" y="6869"/>
                  </a:lnTo>
                  <a:lnTo>
                    <a:pt x="18047" y="6917"/>
                  </a:lnTo>
                  <a:lnTo>
                    <a:pt x="18096" y="7063"/>
                  </a:lnTo>
                  <a:lnTo>
                    <a:pt x="18072" y="7210"/>
                  </a:lnTo>
                  <a:lnTo>
                    <a:pt x="18023" y="7356"/>
                  </a:lnTo>
                  <a:lnTo>
                    <a:pt x="17950" y="7477"/>
                  </a:lnTo>
                  <a:lnTo>
                    <a:pt x="17828" y="7599"/>
                  </a:lnTo>
                  <a:lnTo>
                    <a:pt x="17828" y="7599"/>
                  </a:lnTo>
                  <a:lnTo>
                    <a:pt x="17633" y="7697"/>
                  </a:lnTo>
                  <a:lnTo>
                    <a:pt x="17438" y="7770"/>
                  </a:lnTo>
                  <a:lnTo>
                    <a:pt x="17219" y="7794"/>
                  </a:lnTo>
                  <a:lnTo>
                    <a:pt x="17000" y="7794"/>
                  </a:lnTo>
                  <a:lnTo>
                    <a:pt x="17000" y="7794"/>
                  </a:lnTo>
                  <a:lnTo>
                    <a:pt x="16878" y="7794"/>
                  </a:lnTo>
                  <a:lnTo>
                    <a:pt x="16781" y="7770"/>
                  </a:lnTo>
                  <a:lnTo>
                    <a:pt x="16708" y="7745"/>
                  </a:lnTo>
                  <a:lnTo>
                    <a:pt x="16635" y="7697"/>
                  </a:lnTo>
                  <a:lnTo>
                    <a:pt x="16586" y="7648"/>
                  </a:lnTo>
                  <a:lnTo>
                    <a:pt x="16562" y="7550"/>
                  </a:lnTo>
                  <a:lnTo>
                    <a:pt x="16537" y="7331"/>
                  </a:lnTo>
                  <a:lnTo>
                    <a:pt x="16537" y="7331"/>
                  </a:lnTo>
                  <a:lnTo>
                    <a:pt x="16513" y="7015"/>
                  </a:lnTo>
                  <a:lnTo>
                    <a:pt x="16488" y="6698"/>
                  </a:lnTo>
                  <a:lnTo>
                    <a:pt x="16440" y="6381"/>
                  </a:lnTo>
                  <a:lnTo>
                    <a:pt x="16367" y="6065"/>
                  </a:lnTo>
                  <a:lnTo>
                    <a:pt x="16269" y="5748"/>
                  </a:lnTo>
                  <a:lnTo>
                    <a:pt x="16172" y="5456"/>
                  </a:lnTo>
                  <a:lnTo>
                    <a:pt x="16050" y="5164"/>
                  </a:lnTo>
                  <a:lnTo>
                    <a:pt x="15904" y="4871"/>
                  </a:lnTo>
                  <a:lnTo>
                    <a:pt x="15758" y="4604"/>
                  </a:lnTo>
                  <a:lnTo>
                    <a:pt x="15587" y="4311"/>
                  </a:lnTo>
                  <a:lnTo>
                    <a:pt x="15393" y="4068"/>
                  </a:lnTo>
                  <a:lnTo>
                    <a:pt x="15198" y="3800"/>
                  </a:lnTo>
                  <a:lnTo>
                    <a:pt x="14978" y="3556"/>
                  </a:lnTo>
                  <a:lnTo>
                    <a:pt x="14759" y="3313"/>
                  </a:lnTo>
                  <a:lnTo>
                    <a:pt x="14516" y="3094"/>
                  </a:lnTo>
                  <a:lnTo>
                    <a:pt x="14272" y="2874"/>
                  </a:lnTo>
                  <a:lnTo>
                    <a:pt x="14004" y="2655"/>
                  </a:lnTo>
                  <a:lnTo>
                    <a:pt x="13712" y="2460"/>
                  </a:lnTo>
                  <a:lnTo>
                    <a:pt x="13420" y="2265"/>
                  </a:lnTo>
                  <a:lnTo>
                    <a:pt x="13128" y="2095"/>
                  </a:lnTo>
                  <a:lnTo>
                    <a:pt x="12811" y="1924"/>
                  </a:lnTo>
                  <a:lnTo>
                    <a:pt x="12494" y="1778"/>
                  </a:lnTo>
                  <a:lnTo>
                    <a:pt x="12178" y="1632"/>
                  </a:lnTo>
                  <a:lnTo>
                    <a:pt x="11837" y="1510"/>
                  </a:lnTo>
                  <a:lnTo>
                    <a:pt x="11496" y="1389"/>
                  </a:lnTo>
                  <a:lnTo>
                    <a:pt x="11130" y="1291"/>
                  </a:lnTo>
                  <a:lnTo>
                    <a:pt x="10765" y="1218"/>
                  </a:lnTo>
                  <a:lnTo>
                    <a:pt x="10400" y="1145"/>
                  </a:lnTo>
                  <a:lnTo>
                    <a:pt x="10034" y="1096"/>
                  </a:lnTo>
                  <a:lnTo>
                    <a:pt x="9645" y="1048"/>
                  </a:lnTo>
                  <a:lnTo>
                    <a:pt x="9255" y="1023"/>
                  </a:lnTo>
                  <a:lnTo>
                    <a:pt x="8865" y="1023"/>
                  </a:lnTo>
                  <a:lnTo>
                    <a:pt x="8865" y="1023"/>
                  </a:lnTo>
                  <a:lnTo>
                    <a:pt x="8330" y="1023"/>
                  </a:lnTo>
                  <a:lnTo>
                    <a:pt x="7794" y="1072"/>
                  </a:lnTo>
                  <a:lnTo>
                    <a:pt x="7258" y="1145"/>
                  </a:lnTo>
                  <a:lnTo>
                    <a:pt x="6747" y="1267"/>
                  </a:lnTo>
                  <a:lnTo>
                    <a:pt x="6747" y="1267"/>
                  </a:lnTo>
                  <a:lnTo>
                    <a:pt x="6600" y="1048"/>
                  </a:lnTo>
                  <a:lnTo>
                    <a:pt x="6454" y="877"/>
                  </a:lnTo>
                  <a:lnTo>
                    <a:pt x="6284" y="707"/>
                  </a:lnTo>
                  <a:lnTo>
                    <a:pt x="6138" y="561"/>
                  </a:lnTo>
                  <a:lnTo>
                    <a:pt x="5967" y="439"/>
                  </a:lnTo>
                  <a:lnTo>
                    <a:pt x="5821" y="341"/>
                  </a:lnTo>
                  <a:lnTo>
                    <a:pt x="5504" y="195"/>
                  </a:lnTo>
                  <a:lnTo>
                    <a:pt x="5237" y="98"/>
                  </a:lnTo>
                  <a:lnTo>
                    <a:pt x="5017" y="49"/>
                  </a:lnTo>
                  <a:lnTo>
                    <a:pt x="4822" y="0"/>
                  </a:lnTo>
                  <a:lnTo>
                    <a:pt x="4822" y="0"/>
                  </a:lnTo>
                  <a:lnTo>
                    <a:pt x="4725" y="195"/>
                  </a:lnTo>
                  <a:lnTo>
                    <a:pt x="4628" y="390"/>
                  </a:lnTo>
                  <a:lnTo>
                    <a:pt x="4530" y="682"/>
                  </a:lnTo>
                  <a:lnTo>
                    <a:pt x="4433" y="999"/>
                  </a:lnTo>
                  <a:lnTo>
                    <a:pt x="4384" y="1389"/>
                  </a:lnTo>
                  <a:lnTo>
                    <a:pt x="4360" y="1778"/>
                  </a:lnTo>
                  <a:lnTo>
                    <a:pt x="4360" y="1998"/>
                  </a:lnTo>
                  <a:lnTo>
                    <a:pt x="4408" y="2217"/>
                  </a:lnTo>
                  <a:lnTo>
                    <a:pt x="4408" y="2217"/>
                  </a:lnTo>
                  <a:lnTo>
                    <a:pt x="4067" y="2436"/>
                  </a:lnTo>
                  <a:lnTo>
                    <a:pt x="3678" y="2728"/>
                  </a:lnTo>
                  <a:lnTo>
                    <a:pt x="3264" y="3142"/>
                  </a:lnTo>
                  <a:lnTo>
                    <a:pt x="2825" y="3605"/>
                  </a:lnTo>
                  <a:lnTo>
                    <a:pt x="2411" y="4116"/>
                  </a:lnTo>
                  <a:lnTo>
                    <a:pt x="2022" y="4652"/>
                  </a:lnTo>
                  <a:lnTo>
                    <a:pt x="1851" y="4945"/>
                  </a:lnTo>
                  <a:lnTo>
                    <a:pt x="1705" y="5237"/>
                  </a:lnTo>
                  <a:lnTo>
                    <a:pt x="1559" y="5529"/>
                  </a:lnTo>
                  <a:lnTo>
                    <a:pt x="1461" y="5797"/>
                  </a:lnTo>
                  <a:lnTo>
                    <a:pt x="560" y="5797"/>
                  </a:lnTo>
                  <a:lnTo>
                    <a:pt x="560" y="5797"/>
                  </a:lnTo>
                  <a:lnTo>
                    <a:pt x="463" y="5821"/>
                  </a:lnTo>
                  <a:lnTo>
                    <a:pt x="341" y="5846"/>
                  </a:lnTo>
                  <a:lnTo>
                    <a:pt x="244" y="5894"/>
                  </a:lnTo>
                  <a:lnTo>
                    <a:pt x="171" y="5967"/>
                  </a:lnTo>
                  <a:lnTo>
                    <a:pt x="98" y="6040"/>
                  </a:lnTo>
                  <a:lnTo>
                    <a:pt x="49" y="6138"/>
                  </a:lnTo>
                  <a:lnTo>
                    <a:pt x="25" y="6260"/>
                  </a:lnTo>
                  <a:lnTo>
                    <a:pt x="0" y="6357"/>
                  </a:lnTo>
                  <a:lnTo>
                    <a:pt x="0" y="8598"/>
                  </a:lnTo>
                  <a:lnTo>
                    <a:pt x="0" y="8598"/>
                  </a:lnTo>
                  <a:lnTo>
                    <a:pt x="25" y="8720"/>
                  </a:lnTo>
                  <a:lnTo>
                    <a:pt x="49" y="8817"/>
                  </a:lnTo>
                  <a:lnTo>
                    <a:pt x="98" y="8914"/>
                  </a:lnTo>
                  <a:lnTo>
                    <a:pt x="171" y="8987"/>
                  </a:lnTo>
                  <a:lnTo>
                    <a:pt x="244" y="9060"/>
                  </a:lnTo>
                  <a:lnTo>
                    <a:pt x="341" y="9109"/>
                  </a:lnTo>
                  <a:lnTo>
                    <a:pt x="463" y="9158"/>
                  </a:lnTo>
                  <a:lnTo>
                    <a:pt x="560" y="9158"/>
                  </a:lnTo>
                  <a:lnTo>
                    <a:pt x="1510" y="9158"/>
                  </a:lnTo>
                  <a:lnTo>
                    <a:pt x="1510" y="9158"/>
                  </a:lnTo>
                  <a:lnTo>
                    <a:pt x="1583" y="9353"/>
                  </a:lnTo>
                  <a:lnTo>
                    <a:pt x="1681" y="9572"/>
                  </a:lnTo>
                  <a:lnTo>
                    <a:pt x="1924" y="9986"/>
                  </a:lnTo>
                  <a:lnTo>
                    <a:pt x="2216" y="10376"/>
                  </a:lnTo>
                  <a:lnTo>
                    <a:pt x="2582" y="10765"/>
                  </a:lnTo>
                  <a:lnTo>
                    <a:pt x="2972" y="11131"/>
                  </a:lnTo>
                  <a:lnTo>
                    <a:pt x="3410" y="11472"/>
                  </a:lnTo>
                  <a:lnTo>
                    <a:pt x="3897" y="11788"/>
                  </a:lnTo>
                  <a:lnTo>
                    <a:pt x="4408" y="12032"/>
                  </a:lnTo>
                  <a:lnTo>
                    <a:pt x="4408" y="14516"/>
                  </a:lnTo>
                  <a:lnTo>
                    <a:pt x="5090" y="14516"/>
                  </a:lnTo>
                  <a:lnTo>
                    <a:pt x="6308" y="12860"/>
                  </a:lnTo>
                  <a:lnTo>
                    <a:pt x="6308" y="12860"/>
                  </a:lnTo>
                  <a:lnTo>
                    <a:pt x="6917" y="13030"/>
                  </a:lnTo>
                  <a:lnTo>
                    <a:pt x="7550" y="13128"/>
                  </a:lnTo>
                  <a:lnTo>
                    <a:pt x="8208" y="13201"/>
                  </a:lnTo>
                  <a:lnTo>
                    <a:pt x="8865" y="13225"/>
                  </a:lnTo>
                  <a:lnTo>
                    <a:pt x="8865" y="13225"/>
                  </a:lnTo>
                  <a:lnTo>
                    <a:pt x="9523" y="13201"/>
                  </a:lnTo>
                  <a:lnTo>
                    <a:pt x="10181" y="13128"/>
                  </a:lnTo>
                  <a:lnTo>
                    <a:pt x="10814" y="13030"/>
                  </a:lnTo>
                  <a:lnTo>
                    <a:pt x="11423" y="12860"/>
                  </a:lnTo>
                  <a:lnTo>
                    <a:pt x="12592" y="14516"/>
                  </a:lnTo>
                  <a:lnTo>
                    <a:pt x="13347" y="14516"/>
                  </a:lnTo>
                  <a:lnTo>
                    <a:pt x="13347" y="12032"/>
                  </a:lnTo>
                  <a:lnTo>
                    <a:pt x="13347" y="12032"/>
                  </a:lnTo>
                  <a:lnTo>
                    <a:pt x="13688" y="11886"/>
                  </a:lnTo>
                  <a:lnTo>
                    <a:pt x="14004" y="11715"/>
                  </a:lnTo>
                  <a:lnTo>
                    <a:pt x="14297" y="11545"/>
                  </a:lnTo>
                  <a:lnTo>
                    <a:pt x="14589" y="11350"/>
                  </a:lnTo>
                  <a:lnTo>
                    <a:pt x="14857" y="11131"/>
                  </a:lnTo>
                  <a:lnTo>
                    <a:pt x="15100" y="10911"/>
                  </a:lnTo>
                  <a:lnTo>
                    <a:pt x="15344" y="10668"/>
                  </a:lnTo>
                  <a:lnTo>
                    <a:pt x="15563" y="10400"/>
                  </a:lnTo>
                  <a:lnTo>
                    <a:pt x="15733" y="10132"/>
                  </a:lnTo>
                  <a:lnTo>
                    <a:pt x="15904" y="9864"/>
                  </a:lnTo>
                  <a:lnTo>
                    <a:pt x="16074" y="9572"/>
                  </a:lnTo>
                  <a:lnTo>
                    <a:pt x="16196" y="9255"/>
                  </a:lnTo>
                  <a:lnTo>
                    <a:pt x="16318" y="8939"/>
                  </a:lnTo>
                  <a:lnTo>
                    <a:pt x="16391" y="8598"/>
                  </a:lnTo>
                  <a:lnTo>
                    <a:pt x="16464" y="8257"/>
                  </a:lnTo>
                  <a:lnTo>
                    <a:pt x="16513" y="7916"/>
                  </a:lnTo>
                  <a:lnTo>
                    <a:pt x="16513" y="7916"/>
                  </a:lnTo>
                  <a:lnTo>
                    <a:pt x="16513" y="7599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62"/>
            <p:cNvSpPr/>
            <p:nvPr/>
          </p:nvSpPr>
          <p:spPr>
            <a:xfrm>
              <a:off x="645650" y="3820725"/>
              <a:ext cx="34125" cy="34125"/>
            </a:xfrm>
            <a:custGeom>
              <a:avLst/>
              <a:gdLst/>
              <a:ahLst/>
              <a:cxnLst/>
              <a:rect l="l" t="t" r="r" b="b"/>
              <a:pathLst>
                <a:path w="1365" h="1365" fill="none" extrusionOk="0">
                  <a:moveTo>
                    <a:pt x="683" y="1364"/>
                  </a:moveTo>
                  <a:lnTo>
                    <a:pt x="683" y="1364"/>
                  </a:lnTo>
                  <a:lnTo>
                    <a:pt x="537" y="1340"/>
                  </a:lnTo>
                  <a:lnTo>
                    <a:pt x="415" y="1316"/>
                  </a:lnTo>
                  <a:lnTo>
                    <a:pt x="293" y="1243"/>
                  </a:lnTo>
                  <a:lnTo>
                    <a:pt x="196" y="1170"/>
                  </a:lnTo>
                  <a:lnTo>
                    <a:pt x="123" y="1072"/>
                  </a:lnTo>
                  <a:lnTo>
                    <a:pt x="50" y="950"/>
                  </a:lnTo>
                  <a:lnTo>
                    <a:pt x="25" y="829"/>
                  </a:lnTo>
                  <a:lnTo>
                    <a:pt x="1" y="682"/>
                  </a:lnTo>
                  <a:lnTo>
                    <a:pt x="1" y="682"/>
                  </a:lnTo>
                  <a:lnTo>
                    <a:pt x="25" y="536"/>
                  </a:lnTo>
                  <a:lnTo>
                    <a:pt x="50" y="415"/>
                  </a:lnTo>
                  <a:lnTo>
                    <a:pt x="123" y="317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415" y="74"/>
                  </a:lnTo>
                  <a:lnTo>
                    <a:pt x="537" y="25"/>
                  </a:lnTo>
                  <a:lnTo>
                    <a:pt x="683" y="1"/>
                  </a:lnTo>
                  <a:lnTo>
                    <a:pt x="683" y="1"/>
                  </a:lnTo>
                  <a:lnTo>
                    <a:pt x="805" y="25"/>
                  </a:lnTo>
                  <a:lnTo>
                    <a:pt x="951" y="74"/>
                  </a:lnTo>
                  <a:lnTo>
                    <a:pt x="1048" y="122"/>
                  </a:lnTo>
                  <a:lnTo>
                    <a:pt x="1170" y="195"/>
                  </a:lnTo>
                  <a:lnTo>
                    <a:pt x="1243" y="317"/>
                  </a:lnTo>
                  <a:lnTo>
                    <a:pt x="1292" y="415"/>
                  </a:lnTo>
                  <a:lnTo>
                    <a:pt x="1340" y="536"/>
                  </a:lnTo>
                  <a:lnTo>
                    <a:pt x="1365" y="682"/>
                  </a:lnTo>
                  <a:lnTo>
                    <a:pt x="1365" y="682"/>
                  </a:lnTo>
                  <a:lnTo>
                    <a:pt x="1340" y="829"/>
                  </a:lnTo>
                  <a:lnTo>
                    <a:pt x="1292" y="950"/>
                  </a:lnTo>
                  <a:lnTo>
                    <a:pt x="1243" y="1072"/>
                  </a:lnTo>
                  <a:lnTo>
                    <a:pt x="1170" y="1170"/>
                  </a:lnTo>
                  <a:lnTo>
                    <a:pt x="1048" y="1243"/>
                  </a:lnTo>
                  <a:lnTo>
                    <a:pt x="951" y="1316"/>
                  </a:lnTo>
                  <a:lnTo>
                    <a:pt x="805" y="1340"/>
                  </a:lnTo>
                  <a:lnTo>
                    <a:pt x="683" y="1364"/>
                  </a:lnTo>
                  <a:lnTo>
                    <a:pt x="683" y="1364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62"/>
            <p:cNvSpPr/>
            <p:nvPr/>
          </p:nvSpPr>
          <p:spPr>
            <a:xfrm>
              <a:off x="747950" y="3753750"/>
              <a:ext cx="85275" cy="12200"/>
            </a:xfrm>
            <a:custGeom>
              <a:avLst/>
              <a:gdLst/>
              <a:ahLst/>
              <a:cxnLst/>
              <a:rect l="l" t="t" r="r" b="b"/>
              <a:pathLst>
                <a:path w="3411" h="488" fill="none" extrusionOk="0">
                  <a:moveTo>
                    <a:pt x="3410" y="488"/>
                  </a:moveTo>
                  <a:lnTo>
                    <a:pt x="3410" y="488"/>
                  </a:lnTo>
                  <a:lnTo>
                    <a:pt x="3215" y="366"/>
                  </a:lnTo>
                  <a:lnTo>
                    <a:pt x="3021" y="268"/>
                  </a:lnTo>
                  <a:lnTo>
                    <a:pt x="2826" y="195"/>
                  </a:lnTo>
                  <a:lnTo>
                    <a:pt x="2607" y="122"/>
                  </a:lnTo>
                  <a:lnTo>
                    <a:pt x="2387" y="74"/>
                  </a:lnTo>
                  <a:lnTo>
                    <a:pt x="2168" y="25"/>
                  </a:lnTo>
                  <a:lnTo>
                    <a:pt x="1925" y="0"/>
                  </a:lnTo>
                  <a:lnTo>
                    <a:pt x="1705" y="0"/>
                  </a:lnTo>
                  <a:lnTo>
                    <a:pt x="1462" y="0"/>
                  </a:lnTo>
                  <a:lnTo>
                    <a:pt x="1243" y="25"/>
                  </a:lnTo>
                  <a:lnTo>
                    <a:pt x="1023" y="74"/>
                  </a:lnTo>
                  <a:lnTo>
                    <a:pt x="804" y="122"/>
                  </a:lnTo>
                  <a:lnTo>
                    <a:pt x="585" y="195"/>
                  </a:lnTo>
                  <a:lnTo>
                    <a:pt x="366" y="268"/>
                  </a:lnTo>
                  <a:lnTo>
                    <a:pt x="171" y="366"/>
                  </a:lnTo>
                  <a:lnTo>
                    <a:pt x="1" y="488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8" name="Google Shape;898;p62"/>
          <p:cNvSpPr/>
          <p:nvPr/>
        </p:nvSpPr>
        <p:spPr>
          <a:xfrm>
            <a:off x="4907686" y="2619652"/>
            <a:ext cx="270221" cy="388962"/>
          </a:xfrm>
          <a:custGeom>
            <a:avLst/>
            <a:gdLst/>
            <a:ahLst/>
            <a:cxnLst/>
            <a:rect l="l" t="t" r="r" b="b"/>
            <a:pathLst>
              <a:path w="12860" h="18511" fill="none" extrusionOk="0">
                <a:moveTo>
                  <a:pt x="12373" y="7526"/>
                </a:moveTo>
                <a:lnTo>
                  <a:pt x="11618" y="7526"/>
                </a:lnTo>
                <a:lnTo>
                  <a:pt x="11618" y="5188"/>
                </a:lnTo>
                <a:lnTo>
                  <a:pt x="11618" y="5188"/>
                </a:lnTo>
                <a:lnTo>
                  <a:pt x="11593" y="4677"/>
                </a:lnTo>
                <a:lnTo>
                  <a:pt x="11520" y="4141"/>
                </a:lnTo>
                <a:lnTo>
                  <a:pt x="11398" y="3654"/>
                </a:lnTo>
                <a:lnTo>
                  <a:pt x="11204" y="3167"/>
                </a:lnTo>
                <a:lnTo>
                  <a:pt x="10984" y="2728"/>
                </a:lnTo>
                <a:lnTo>
                  <a:pt x="10741" y="2290"/>
                </a:lnTo>
                <a:lnTo>
                  <a:pt x="10424" y="1900"/>
                </a:lnTo>
                <a:lnTo>
                  <a:pt x="10108" y="1535"/>
                </a:lnTo>
                <a:lnTo>
                  <a:pt x="9718" y="1194"/>
                </a:lnTo>
                <a:lnTo>
                  <a:pt x="9328" y="902"/>
                </a:lnTo>
                <a:lnTo>
                  <a:pt x="8914" y="634"/>
                </a:lnTo>
                <a:lnTo>
                  <a:pt x="8452" y="415"/>
                </a:lnTo>
                <a:lnTo>
                  <a:pt x="7964" y="244"/>
                </a:lnTo>
                <a:lnTo>
                  <a:pt x="7477" y="122"/>
                </a:lnTo>
                <a:lnTo>
                  <a:pt x="6966" y="25"/>
                </a:lnTo>
                <a:lnTo>
                  <a:pt x="6430" y="0"/>
                </a:lnTo>
                <a:lnTo>
                  <a:pt x="6430" y="0"/>
                </a:lnTo>
                <a:lnTo>
                  <a:pt x="5894" y="25"/>
                </a:lnTo>
                <a:lnTo>
                  <a:pt x="5383" y="122"/>
                </a:lnTo>
                <a:lnTo>
                  <a:pt x="4896" y="244"/>
                </a:lnTo>
                <a:lnTo>
                  <a:pt x="4409" y="415"/>
                </a:lnTo>
                <a:lnTo>
                  <a:pt x="3970" y="634"/>
                </a:lnTo>
                <a:lnTo>
                  <a:pt x="3532" y="902"/>
                </a:lnTo>
                <a:lnTo>
                  <a:pt x="3142" y="1194"/>
                </a:lnTo>
                <a:lnTo>
                  <a:pt x="2752" y="1535"/>
                </a:lnTo>
                <a:lnTo>
                  <a:pt x="2436" y="1900"/>
                </a:lnTo>
                <a:lnTo>
                  <a:pt x="2119" y="2290"/>
                </a:lnTo>
                <a:lnTo>
                  <a:pt x="1876" y="2728"/>
                </a:lnTo>
                <a:lnTo>
                  <a:pt x="1656" y="3167"/>
                </a:lnTo>
                <a:lnTo>
                  <a:pt x="1462" y="3654"/>
                </a:lnTo>
                <a:lnTo>
                  <a:pt x="1340" y="4141"/>
                </a:lnTo>
                <a:lnTo>
                  <a:pt x="1267" y="4677"/>
                </a:lnTo>
                <a:lnTo>
                  <a:pt x="1242" y="5188"/>
                </a:lnTo>
                <a:lnTo>
                  <a:pt x="1242" y="7526"/>
                </a:lnTo>
                <a:lnTo>
                  <a:pt x="487" y="7526"/>
                </a:lnTo>
                <a:lnTo>
                  <a:pt x="487" y="7526"/>
                </a:lnTo>
                <a:lnTo>
                  <a:pt x="390" y="7526"/>
                </a:lnTo>
                <a:lnTo>
                  <a:pt x="293" y="7551"/>
                </a:lnTo>
                <a:lnTo>
                  <a:pt x="220" y="7599"/>
                </a:lnTo>
                <a:lnTo>
                  <a:pt x="146" y="7648"/>
                </a:lnTo>
                <a:lnTo>
                  <a:pt x="73" y="7721"/>
                </a:lnTo>
                <a:lnTo>
                  <a:pt x="49" y="7818"/>
                </a:lnTo>
                <a:lnTo>
                  <a:pt x="0" y="7891"/>
                </a:lnTo>
                <a:lnTo>
                  <a:pt x="0" y="8013"/>
                </a:lnTo>
                <a:lnTo>
                  <a:pt x="0" y="18023"/>
                </a:lnTo>
                <a:lnTo>
                  <a:pt x="0" y="18023"/>
                </a:lnTo>
                <a:lnTo>
                  <a:pt x="0" y="18121"/>
                </a:lnTo>
                <a:lnTo>
                  <a:pt x="49" y="18218"/>
                </a:lnTo>
                <a:lnTo>
                  <a:pt x="73" y="18291"/>
                </a:lnTo>
                <a:lnTo>
                  <a:pt x="146" y="18364"/>
                </a:lnTo>
                <a:lnTo>
                  <a:pt x="220" y="18413"/>
                </a:lnTo>
                <a:lnTo>
                  <a:pt x="293" y="18462"/>
                </a:lnTo>
                <a:lnTo>
                  <a:pt x="390" y="18486"/>
                </a:lnTo>
                <a:lnTo>
                  <a:pt x="487" y="18510"/>
                </a:lnTo>
                <a:lnTo>
                  <a:pt x="12373" y="18510"/>
                </a:lnTo>
                <a:lnTo>
                  <a:pt x="12373" y="18510"/>
                </a:lnTo>
                <a:lnTo>
                  <a:pt x="12470" y="18486"/>
                </a:lnTo>
                <a:lnTo>
                  <a:pt x="12568" y="18462"/>
                </a:lnTo>
                <a:lnTo>
                  <a:pt x="12641" y="18413"/>
                </a:lnTo>
                <a:lnTo>
                  <a:pt x="12714" y="18364"/>
                </a:lnTo>
                <a:lnTo>
                  <a:pt x="12787" y="18291"/>
                </a:lnTo>
                <a:lnTo>
                  <a:pt x="12811" y="18218"/>
                </a:lnTo>
                <a:lnTo>
                  <a:pt x="12860" y="18121"/>
                </a:lnTo>
                <a:lnTo>
                  <a:pt x="12860" y="18023"/>
                </a:lnTo>
                <a:lnTo>
                  <a:pt x="12860" y="8013"/>
                </a:lnTo>
                <a:lnTo>
                  <a:pt x="12860" y="8013"/>
                </a:lnTo>
                <a:lnTo>
                  <a:pt x="12860" y="7891"/>
                </a:lnTo>
                <a:lnTo>
                  <a:pt x="12811" y="7818"/>
                </a:lnTo>
                <a:lnTo>
                  <a:pt x="12787" y="7721"/>
                </a:lnTo>
                <a:lnTo>
                  <a:pt x="12714" y="7648"/>
                </a:lnTo>
                <a:lnTo>
                  <a:pt x="12641" y="7599"/>
                </a:lnTo>
                <a:lnTo>
                  <a:pt x="12568" y="7551"/>
                </a:lnTo>
                <a:lnTo>
                  <a:pt x="12470" y="7526"/>
                </a:lnTo>
                <a:lnTo>
                  <a:pt x="12373" y="7526"/>
                </a:lnTo>
                <a:lnTo>
                  <a:pt x="12373" y="7526"/>
                </a:lnTo>
                <a:close/>
                <a:moveTo>
                  <a:pt x="2801" y="5188"/>
                </a:moveTo>
                <a:lnTo>
                  <a:pt x="2801" y="5188"/>
                </a:lnTo>
                <a:lnTo>
                  <a:pt x="2826" y="4823"/>
                </a:lnTo>
                <a:lnTo>
                  <a:pt x="2874" y="4457"/>
                </a:lnTo>
                <a:lnTo>
                  <a:pt x="2972" y="4116"/>
                </a:lnTo>
                <a:lnTo>
                  <a:pt x="3093" y="3775"/>
                </a:lnTo>
                <a:lnTo>
                  <a:pt x="3240" y="3459"/>
                </a:lnTo>
                <a:lnTo>
                  <a:pt x="3410" y="3167"/>
                </a:lnTo>
                <a:lnTo>
                  <a:pt x="3629" y="2874"/>
                </a:lnTo>
                <a:lnTo>
                  <a:pt x="3873" y="2631"/>
                </a:lnTo>
                <a:lnTo>
                  <a:pt x="4116" y="2387"/>
                </a:lnTo>
                <a:lnTo>
                  <a:pt x="4409" y="2192"/>
                </a:lnTo>
                <a:lnTo>
                  <a:pt x="4701" y="1998"/>
                </a:lnTo>
                <a:lnTo>
                  <a:pt x="5017" y="1851"/>
                </a:lnTo>
                <a:lnTo>
                  <a:pt x="5358" y="1730"/>
                </a:lnTo>
                <a:lnTo>
                  <a:pt x="5699" y="1632"/>
                </a:lnTo>
                <a:lnTo>
                  <a:pt x="6065" y="1584"/>
                </a:lnTo>
                <a:lnTo>
                  <a:pt x="6430" y="1559"/>
                </a:lnTo>
                <a:lnTo>
                  <a:pt x="6430" y="1559"/>
                </a:lnTo>
                <a:lnTo>
                  <a:pt x="6795" y="1584"/>
                </a:lnTo>
                <a:lnTo>
                  <a:pt x="7161" y="1632"/>
                </a:lnTo>
                <a:lnTo>
                  <a:pt x="7502" y="1730"/>
                </a:lnTo>
                <a:lnTo>
                  <a:pt x="7843" y="1851"/>
                </a:lnTo>
                <a:lnTo>
                  <a:pt x="8159" y="1998"/>
                </a:lnTo>
                <a:lnTo>
                  <a:pt x="8452" y="2192"/>
                </a:lnTo>
                <a:lnTo>
                  <a:pt x="8744" y="2387"/>
                </a:lnTo>
                <a:lnTo>
                  <a:pt x="8987" y="2631"/>
                </a:lnTo>
                <a:lnTo>
                  <a:pt x="9231" y="2874"/>
                </a:lnTo>
                <a:lnTo>
                  <a:pt x="9450" y="3167"/>
                </a:lnTo>
                <a:lnTo>
                  <a:pt x="9621" y="3459"/>
                </a:lnTo>
                <a:lnTo>
                  <a:pt x="9767" y="3775"/>
                </a:lnTo>
                <a:lnTo>
                  <a:pt x="9888" y="4116"/>
                </a:lnTo>
                <a:lnTo>
                  <a:pt x="9986" y="4457"/>
                </a:lnTo>
                <a:lnTo>
                  <a:pt x="10035" y="4823"/>
                </a:lnTo>
                <a:lnTo>
                  <a:pt x="10059" y="5188"/>
                </a:lnTo>
                <a:lnTo>
                  <a:pt x="10059" y="7526"/>
                </a:lnTo>
                <a:lnTo>
                  <a:pt x="2801" y="7526"/>
                </a:lnTo>
                <a:lnTo>
                  <a:pt x="2801" y="5188"/>
                </a:lnTo>
                <a:close/>
                <a:moveTo>
                  <a:pt x="7063" y="13225"/>
                </a:moveTo>
                <a:lnTo>
                  <a:pt x="7209" y="15052"/>
                </a:lnTo>
                <a:lnTo>
                  <a:pt x="5651" y="15052"/>
                </a:lnTo>
                <a:lnTo>
                  <a:pt x="5797" y="13225"/>
                </a:lnTo>
                <a:lnTo>
                  <a:pt x="5797" y="13225"/>
                </a:lnTo>
                <a:lnTo>
                  <a:pt x="5675" y="13152"/>
                </a:lnTo>
                <a:lnTo>
                  <a:pt x="5553" y="13030"/>
                </a:lnTo>
                <a:lnTo>
                  <a:pt x="5456" y="12933"/>
                </a:lnTo>
                <a:lnTo>
                  <a:pt x="5358" y="12787"/>
                </a:lnTo>
                <a:lnTo>
                  <a:pt x="5285" y="12665"/>
                </a:lnTo>
                <a:lnTo>
                  <a:pt x="5237" y="12495"/>
                </a:lnTo>
                <a:lnTo>
                  <a:pt x="5212" y="12348"/>
                </a:lnTo>
                <a:lnTo>
                  <a:pt x="5212" y="12178"/>
                </a:lnTo>
                <a:lnTo>
                  <a:pt x="5212" y="12178"/>
                </a:lnTo>
                <a:lnTo>
                  <a:pt x="5237" y="11934"/>
                </a:lnTo>
                <a:lnTo>
                  <a:pt x="5310" y="11715"/>
                </a:lnTo>
                <a:lnTo>
                  <a:pt x="5407" y="11496"/>
                </a:lnTo>
                <a:lnTo>
                  <a:pt x="5553" y="11326"/>
                </a:lnTo>
                <a:lnTo>
                  <a:pt x="5748" y="11179"/>
                </a:lnTo>
                <a:lnTo>
                  <a:pt x="5943" y="11058"/>
                </a:lnTo>
                <a:lnTo>
                  <a:pt x="6187" y="10985"/>
                </a:lnTo>
                <a:lnTo>
                  <a:pt x="6430" y="10960"/>
                </a:lnTo>
                <a:lnTo>
                  <a:pt x="6430" y="10960"/>
                </a:lnTo>
                <a:lnTo>
                  <a:pt x="6674" y="10985"/>
                </a:lnTo>
                <a:lnTo>
                  <a:pt x="6917" y="11058"/>
                </a:lnTo>
                <a:lnTo>
                  <a:pt x="7112" y="11179"/>
                </a:lnTo>
                <a:lnTo>
                  <a:pt x="7307" y="11326"/>
                </a:lnTo>
                <a:lnTo>
                  <a:pt x="7453" y="11496"/>
                </a:lnTo>
                <a:lnTo>
                  <a:pt x="7550" y="11715"/>
                </a:lnTo>
                <a:lnTo>
                  <a:pt x="7623" y="11934"/>
                </a:lnTo>
                <a:lnTo>
                  <a:pt x="7648" y="12178"/>
                </a:lnTo>
                <a:lnTo>
                  <a:pt x="7648" y="12178"/>
                </a:lnTo>
                <a:lnTo>
                  <a:pt x="7648" y="12348"/>
                </a:lnTo>
                <a:lnTo>
                  <a:pt x="7623" y="12495"/>
                </a:lnTo>
                <a:lnTo>
                  <a:pt x="7575" y="12665"/>
                </a:lnTo>
                <a:lnTo>
                  <a:pt x="7502" y="12787"/>
                </a:lnTo>
                <a:lnTo>
                  <a:pt x="7404" y="12933"/>
                </a:lnTo>
                <a:lnTo>
                  <a:pt x="7307" y="13030"/>
                </a:lnTo>
                <a:lnTo>
                  <a:pt x="7185" y="13152"/>
                </a:lnTo>
                <a:lnTo>
                  <a:pt x="7063" y="13225"/>
                </a:lnTo>
                <a:lnTo>
                  <a:pt x="7063" y="13225"/>
                </a:lnTo>
                <a:close/>
              </a:path>
            </a:pathLst>
          </a:custGeom>
          <a:noFill/>
          <a:ln w="1217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99" name="Google Shape;899;p62"/>
          <p:cNvGrpSpPr/>
          <p:nvPr/>
        </p:nvGrpSpPr>
        <p:grpSpPr>
          <a:xfrm>
            <a:off x="898896" y="3252097"/>
            <a:ext cx="377700" cy="253852"/>
            <a:chOff x="1244800" y="3717225"/>
            <a:chExt cx="449375" cy="302025"/>
          </a:xfrm>
        </p:grpSpPr>
        <p:sp>
          <p:nvSpPr>
            <p:cNvPr id="900" name="Google Shape;900;p62"/>
            <p:cNvSpPr/>
            <p:nvPr/>
          </p:nvSpPr>
          <p:spPr>
            <a:xfrm>
              <a:off x="1244800" y="3717225"/>
              <a:ext cx="449375" cy="302025"/>
            </a:xfrm>
            <a:custGeom>
              <a:avLst/>
              <a:gdLst/>
              <a:ahLst/>
              <a:cxnLst/>
              <a:rect l="l" t="t" r="r" b="b"/>
              <a:pathLst>
                <a:path w="17975" h="12081" fill="none" extrusionOk="0">
                  <a:moveTo>
                    <a:pt x="17000" y="0"/>
                  </a:moveTo>
                  <a:lnTo>
                    <a:pt x="974" y="0"/>
                  </a:lnTo>
                  <a:lnTo>
                    <a:pt x="974" y="0"/>
                  </a:lnTo>
                  <a:lnTo>
                    <a:pt x="780" y="25"/>
                  </a:lnTo>
                  <a:lnTo>
                    <a:pt x="585" y="73"/>
                  </a:lnTo>
                  <a:lnTo>
                    <a:pt x="414" y="171"/>
                  </a:lnTo>
                  <a:lnTo>
                    <a:pt x="292" y="292"/>
                  </a:lnTo>
                  <a:lnTo>
                    <a:pt x="171" y="439"/>
                  </a:lnTo>
                  <a:lnTo>
                    <a:pt x="73" y="609"/>
                  </a:lnTo>
                  <a:lnTo>
                    <a:pt x="25" y="780"/>
                  </a:lnTo>
                  <a:lnTo>
                    <a:pt x="0" y="974"/>
                  </a:lnTo>
                  <a:lnTo>
                    <a:pt x="0" y="11106"/>
                  </a:lnTo>
                  <a:lnTo>
                    <a:pt x="0" y="11106"/>
                  </a:lnTo>
                  <a:lnTo>
                    <a:pt x="25" y="11301"/>
                  </a:lnTo>
                  <a:lnTo>
                    <a:pt x="73" y="11471"/>
                  </a:lnTo>
                  <a:lnTo>
                    <a:pt x="171" y="11642"/>
                  </a:lnTo>
                  <a:lnTo>
                    <a:pt x="292" y="11788"/>
                  </a:lnTo>
                  <a:lnTo>
                    <a:pt x="414" y="11910"/>
                  </a:lnTo>
                  <a:lnTo>
                    <a:pt x="585" y="12007"/>
                  </a:lnTo>
                  <a:lnTo>
                    <a:pt x="780" y="12056"/>
                  </a:lnTo>
                  <a:lnTo>
                    <a:pt x="974" y="12080"/>
                  </a:lnTo>
                  <a:lnTo>
                    <a:pt x="17000" y="12080"/>
                  </a:lnTo>
                  <a:lnTo>
                    <a:pt x="17000" y="12080"/>
                  </a:lnTo>
                  <a:lnTo>
                    <a:pt x="17195" y="12056"/>
                  </a:lnTo>
                  <a:lnTo>
                    <a:pt x="17390" y="12007"/>
                  </a:lnTo>
                  <a:lnTo>
                    <a:pt x="17560" y="11910"/>
                  </a:lnTo>
                  <a:lnTo>
                    <a:pt x="17682" y="11788"/>
                  </a:lnTo>
                  <a:lnTo>
                    <a:pt x="17804" y="11642"/>
                  </a:lnTo>
                  <a:lnTo>
                    <a:pt x="17901" y="11471"/>
                  </a:lnTo>
                  <a:lnTo>
                    <a:pt x="17950" y="11301"/>
                  </a:lnTo>
                  <a:lnTo>
                    <a:pt x="17974" y="11106"/>
                  </a:lnTo>
                  <a:lnTo>
                    <a:pt x="17974" y="974"/>
                  </a:lnTo>
                  <a:lnTo>
                    <a:pt x="17974" y="974"/>
                  </a:lnTo>
                  <a:lnTo>
                    <a:pt x="17950" y="780"/>
                  </a:lnTo>
                  <a:lnTo>
                    <a:pt x="17901" y="609"/>
                  </a:lnTo>
                  <a:lnTo>
                    <a:pt x="17804" y="439"/>
                  </a:lnTo>
                  <a:lnTo>
                    <a:pt x="17682" y="292"/>
                  </a:lnTo>
                  <a:lnTo>
                    <a:pt x="17560" y="171"/>
                  </a:lnTo>
                  <a:lnTo>
                    <a:pt x="17390" y="73"/>
                  </a:lnTo>
                  <a:lnTo>
                    <a:pt x="17195" y="25"/>
                  </a:lnTo>
                  <a:lnTo>
                    <a:pt x="17000" y="0"/>
                  </a:lnTo>
                  <a:lnTo>
                    <a:pt x="17000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62"/>
            <p:cNvSpPr/>
            <p:nvPr/>
          </p:nvSpPr>
          <p:spPr>
            <a:xfrm>
              <a:off x="1244800" y="3795150"/>
              <a:ext cx="449375" cy="25"/>
            </a:xfrm>
            <a:custGeom>
              <a:avLst/>
              <a:gdLst/>
              <a:ahLst/>
              <a:cxnLst/>
              <a:rect l="l" t="t" r="r" b="b"/>
              <a:pathLst>
                <a:path w="17975" h="1" fill="none" extrusionOk="0">
                  <a:moveTo>
                    <a:pt x="17974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62"/>
            <p:cNvSpPr/>
            <p:nvPr/>
          </p:nvSpPr>
          <p:spPr>
            <a:xfrm>
              <a:off x="1244800" y="3853000"/>
              <a:ext cx="449375" cy="25"/>
            </a:xfrm>
            <a:custGeom>
              <a:avLst/>
              <a:gdLst/>
              <a:ahLst/>
              <a:cxnLst/>
              <a:rect l="l" t="t" r="r" b="b"/>
              <a:pathLst>
                <a:path w="17975" h="1" fill="none" extrusionOk="0">
                  <a:moveTo>
                    <a:pt x="0" y="0"/>
                  </a:moveTo>
                  <a:lnTo>
                    <a:pt x="17974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62"/>
            <p:cNvSpPr/>
            <p:nvPr/>
          </p:nvSpPr>
          <p:spPr>
            <a:xfrm>
              <a:off x="1302625" y="3893800"/>
              <a:ext cx="161375" cy="25"/>
            </a:xfrm>
            <a:custGeom>
              <a:avLst/>
              <a:gdLst/>
              <a:ahLst/>
              <a:cxnLst/>
              <a:rect l="l" t="t" r="r" b="b"/>
              <a:pathLst>
                <a:path w="6455" h="1" fill="none" extrusionOk="0">
                  <a:moveTo>
                    <a:pt x="6455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62"/>
            <p:cNvSpPr/>
            <p:nvPr/>
          </p:nvSpPr>
          <p:spPr>
            <a:xfrm>
              <a:off x="1302625" y="3933975"/>
              <a:ext cx="110250" cy="25"/>
            </a:xfrm>
            <a:custGeom>
              <a:avLst/>
              <a:gdLst/>
              <a:ahLst/>
              <a:cxnLst/>
              <a:rect l="l" t="t" r="r" b="b"/>
              <a:pathLst>
                <a:path w="4410" h="1" fill="none" extrusionOk="0">
                  <a:moveTo>
                    <a:pt x="4409" y="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62"/>
            <p:cNvSpPr/>
            <p:nvPr/>
          </p:nvSpPr>
          <p:spPr>
            <a:xfrm>
              <a:off x="1572975" y="3899875"/>
              <a:ext cx="62125" cy="40225"/>
            </a:xfrm>
            <a:custGeom>
              <a:avLst/>
              <a:gdLst/>
              <a:ahLst/>
              <a:cxnLst/>
              <a:rect l="l" t="t" r="r" b="b"/>
              <a:pathLst>
                <a:path w="2485" h="1609" fill="none" extrusionOk="0">
                  <a:moveTo>
                    <a:pt x="1998" y="1"/>
                  </a:move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121"/>
                  </a:lnTo>
                  <a:lnTo>
                    <a:pt x="0" y="1121"/>
                  </a:lnTo>
                  <a:lnTo>
                    <a:pt x="25" y="1218"/>
                  </a:lnTo>
                  <a:lnTo>
                    <a:pt x="49" y="1316"/>
                  </a:lnTo>
                  <a:lnTo>
                    <a:pt x="98" y="1389"/>
                  </a:lnTo>
                  <a:lnTo>
                    <a:pt x="147" y="1462"/>
                  </a:lnTo>
                  <a:lnTo>
                    <a:pt x="220" y="1511"/>
                  </a:lnTo>
                  <a:lnTo>
                    <a:pt x="293" y="1559"/>
                  </a:lnTo>
                  <a:lnTo>
                    <a:pt x="390" y="1584"/>
                  </a:lnTo>
                  <a:lnTo>
                    <a:pt x="488" y="1608"/>
                  </a:lnTo>
                  <a:lnTo>
                    <a:pt x="1998" y="1608"/>
                  </a:lnTo>
                  <a:lnTo>
                    <a:pt x="1998" y="1608"/>
                  </a:lnTo>
                  <a:lnTo>
                    <a:pt x="2095" y="1584"/>
                  </a:lnTo>
                  <a:lnTo>
                    <a:pt x="2192" y="1559"/>
                  </a:lnTo>
                  <a:lnTo>
                    <a:pt x="2265" y="1511"/>
                  </a:lnTo>
                  <a:lnTo>
                    <a:pt x="2339" y="1462"/>
                  </a:lnTo>
                  <a:lnTo>
                    <a:pt x="2387" y="1389"/>
                  </a:lnTo>
                  <a:lnTo>
                    <a:pt x="2436" y="1316"/>
                  </a:lnTo>
                  <a:lnTo>
                    <a:pt x="2485" y="1218"/>
                  </a:lnTo>
                  <a:lnTo>
                    <a:pt x="2485" y="1121"/>
                  </a:lnTo>
                  <a:lnTo>
                    <a:pt x="2485" y="488"/>
                  </a:lnTo>
                  <a:lnTo>
                    <a:pt x="2485" y="488"/>
                  </a:lnTo>
                  <a:lnTo>
                    <a:pt x="2485" y="390"/>
                  </a:lnTo>
                  <a:lnTo>
                    <a:pt x="2436" y="293"/>
                  </a:lnTo>
                  <a:lnTo>
                    <a:pt x="2387" y="220"/>
                  </a:lnTo>
                  <a:lnTo>
                    <a:pt x="2339" y="147"/>
                  </a:lnTo>
                  <a:lnTo>
                    <a:pt x="2265" y="74"/>
                  </a:lnTo>
                  <a:lnTo>
                    <a:pt x="2192" y="25"/>
                  </a:lnTo>
                  <a:lnTo>
                    <a:pt x="2095" y="1"/>
                  </a:lnTo>
                  <a:lnTo>
                    <a:pt x="1998" y="1"/>
                  </a:lnTo>
                  <a:lnTo>
                    <a:pt x="1998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6" name="Google Shape;906;p62"/>
          <p:cNvGrpSpPr/>
          <p:nvPr/>
        </p:nvGrpSpPr>
        <p:grpSpPr>
          <a:xfrm>
            <a:off x="1468986" y="3232639"/>
            <a:ext cx="367467" cy="287115"/>
            <a:chOff x="1923075" y="3694075"/>
            <a:chExt cx="437200" cy="341600"/>
          </a:xfrm>
        </p:grpSpPr>
        <p:sp>
          <p:nvSpPr>
            <p:cNvPr id="907" name="Google Shape;907;p62"/>
            <p:cNvSpPr/>
            <p:nvPr/>
          </p:nvSpPr>
          <p:spPr>
            <a:xfrm>
              <a:off x="2247600" y="3983300"/>
              <a:ext cx="52400" cy="52375"/>
            </a:xfrm>
            <a:custGeom>
              <a:avLst/>
              <a:gdLst/>
              <a:ahLst/>
              <a:cxnLst/>
              <a:rect l="l" t="t" r="r" b="b"/>
              <a:pathLst>
                <a:path w="2096" h="2095" fill="none" extrusionOk="0">
                  <a:moveTo>
                    <a:pt x="1" y="1048"/>
                  </a:moveTo>
                  <a:lnTo>
                    <a:pt x="1" y="1048"/>
                  </a:lnTo>
                  <a:lnTo>
                    <a:pt x="25" y="828"/>
                  </a:lnTo>
                  <a:lnTo>
                    <a:pt x="74" y="634"/>
                  </a:lnTo>
                  <a:lnTo>
                    <a:pt x="171" y="439"/>
                  </a:lnTo>
                  <a:lnTo>
                    <a:pt x="317" y="293"/>
                  </a:lnTo>
                  <a:lnTo>
                    <a:pt x="463" y="171"/>
                  </a:lnTo>
                  <a:lnTo>
                    <a:pt x="634" y="73"/>
                  </a:lnTo>
                  <a:lnTo>
                    <a:pt x="829" y="0"/>
                  </a:lnTo>
                  <a:lnTo>
                    <a:pt x="1048" y="0"/>
                  </a:lnTo>
                  <a:lnTo>
                    <a:pt x="1048" y="0"/>
                  </a:lnTo>
                  <a:lnTo>
                    <a:pt x="1267" y="0"/>
                  </a:lnTo>
                  <a:lnTo>
                    <a:pt x="1462" y="73"/>
                  </a:lnTo>
                  <a:lnTo>
                    <a:pt x="1633" y="171"/>
                  </a:lnTo>
                  <a:lnTo>
                    <a:pt x="1779" y="293"/>
                  </a:lnTo>
                  <a:lnTo>
                    <a:pt x="1925" y="439"/>
                  </a:lnTo>
                  <a:lnTo>
                    <a:pt x="2022" y="634"/>
                  </a:lnTo>
                  <a:lnTo>
                    <a:pt x="2071" y="828"/>
                  </a:lnTo>
                  <a:lnTo>
                    <a:pt x="2095" y="1048"/>
                  </a:lnTo>
                  <a:lnTo>
                    <a:pt x="2095" y="1048"/>
                  </a:lnTo>
                  <a:lnTo>
                    <a:pt x="2071" y="1242"/>
                  </a:lnTo>
                  <a:lnTo>
                    <a:pt x="2022" y="1437"/>
                  </a:lnTo>
                  <a:lnTo>
                    <a:pt x="1925" y="1632"/>
                  </a:lnTo>
                  <a:lnTo>
                    <a:pt x="1779" y="1778"/>
                  </a:lnTo>
                  <a:lnTo>
                    <a:pt x="1633" y="1900"/>
                  </a:lnTo>
                  <a:lnTo>
                    <a:pt x="1462" y="1997"/>
                  </a:lnTo>
                  <a:lnTo>
                    <a:pt x="1267" y="2070"/>
                  </a:lnTo>
                  <a:lnTo>
                    <a:pt x="1048" y="2095"/>
                  </a:lnTo>
                  <a:lnTo>
                    <a:pt x="1048" y="2095"/>
                  </a:lnTo>
                  <a:lnTo>
                    <a:pt x="829" y="2070"/>
                  </a:lnTo>
                  <a:lnTo>
                    <a:pt x="634" y="1997"/>
                  </a:lnTo>
                  <a:lnTo>
                    <a:pt x="463" y="1900"/>
                  </a:lnTo>
                  <a:lnTo>
                    <a:pt x="317" y="1778"/>
                  </a:lnTo>
                  <a:lnTo>
                    <a:pt x="171" y="1632"/>
                  </a:lnTo>
                  <a:lnTo>
                    <a:pt x="74" y="1437"/>
                  </a:lnTo>
                  <a:lnTo>
                    <a:pt x="25" y="1242"/>
                  </a:lnTo>
                  <a:lnTo>
                    <a:pt x="1" y="1048"/>
                  </a:lnTo>
                  <a:lnTo>
                    <a:pt x="1" y="1048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62"/>
            <p:cNvSpPr/>
            <p:nvPr/>
          </p:nvSpPr>
          <p:spPr>
            <a:xfrm>
              <a:off x="2035100" y="3983300"/>
              <a:ext cx="52400" cy="52375"/>
            </a:xfrm>
            <a:custGeom>
              <a:avLst/>
              <a:gdLst/>
              <a:ahLst/>
              <a:cxnLst/>
              <a:rect l="l" t="t" r="r" b="b"/>
              <a:pathLst>
                <a:path w="2096" h="2095" fill="none" extrusionOk="0">
                  <a:moveTo>
                    <a:pt x="1" y="1048"/>
                  </a:moveTo>
                  <a:lnTo>
                    <a:pt x="1" y="1048"/>
                  </a:lnTo>
                  <a:lnTo>
                    <a:pt x="25" y="828"/>
                  </a:lnTo>
                  <a:lnTo>
                    <a:pt x="74" y="634"/>
                  </a:lnTo>
                  <a:lnTo>
                    <a:pt x="171" y="439"/>
                  </a:lnTo>
                  <a:lnTo>
                    <a:pt x="317" y="293"/>
                  </a:lnTo>
                  <a:lnTo>
                    <a:pt x="464" y="171"/>
                  </a:lnTo>
                  <a:lnTo>
                    <a:pt x="634" y="73"/>
                  </a:lnTo>
                  <a:lnTo>
                    <a:pt x="829" y="0"/>
                  </a:lnTo>
                  <a:lnTo>
                    <a:pt x="1048" y="0"/>
                  </a:lnTo>
                  <a:lnTo>
                    <a:pt x="1048" y="0"/>
                  </a:lnTo>
                  <a:lnTo>
                    <a:pt x="1267" y="0"/>
                  </a:lnTo>
                  <a:lnTo>
                    <a:pt x="1462" y="73"/>
                  </a:lnTo>
                  <a:lnTo>
                    <a:pt x="1633" y="171"/>
                  </a:lnTo>
                  <a:lnTo>
                    <a:pt x="1779" y="293"/>
                  </a:lnTo>
                  <a:lnTo>
                    <a:pt x="1925" y="439"/>
                  </a:lnTo>
                  <a:lnTo>
                    <a:pt x="2022" y="634"/>
                  </a:lnTo>
                  <a:lnTo>
                    <a:pt x="2071" y="828"/>
                  </a:lnTo>
                  <a:lnTo>
                    <a:pt x="2095" y="1048"/>
                  </a:lnTo>
                  <a:lnTo>
                    <a:pt x="2095" y="1048"/>
                  </a:lnTo>
                  <a:lnTo>
                    <a:pt x="2071" y="1242"/>
                  </a:lnTo>
                  <a:lnTo>
                    <a:pt x="2022" y="1437"/>
                  </a:lnTo>
                  <a:lnTo>
                    <a:pt x="1925" y="1632"/>
                  </a:lnTo>
                  <a:lnTo>
                    <a:pt x="1779" y="1778"/>
                  </a:lnTo>
                  <a:lnTo>
                    <a:pt x="1633" y="1900"/>
                  </a:lnTo>
                  <a:lnTo>
                    <a:pt x="1462" y="1997"/>
                  </a:lnTo>
                  <a:lnTo>
                    <a:pt x="1267" y="2070"/>
                  </a:lnTo>
                  <a:lnTo>
                    <a:pt x="1048" y="2095"/>
                  </a:lnTo>
                  <a:lnTo>
                    <a:pt x="1048" y="2095"/>
                  </a:lnTo>
                  <a:lnTo>
                    <a:pt x="829" y="2070"/>
                  </a:lnTo>
                  <a:lnTo>
                    <a:pt x="634" y="1997"/>
                  </a:lnTo>
                  <a:lnTo>
                    <a:pt x="464" y="1900"/>
                  </a:lnTo>
                  <a:lnTo>
                    <a:pt x="317" y="1778"/>
                  </a:lnTo>
                  <a:lnTo>
                    <a:pt x="171" y="1632"/>
                  </a:lnTo>
                  <a:lnTo>
                    <a:pt x="74" y="1437"/>
                  </a:lnTo>
                  <a:lnTo>
                    <a:pt x="25" y="1242"/>
                  </a:lnTo>
                  <a:lnTo>
                    <a:pt x="1" y="1048"/>
                  </a:lnTo>
                  <a:lnTo>
                    <a:pt x="1" y="1048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62"/>
            <p:cNvSpPr/>
            <p:nvPr/>
          </p:nvSpPr>
          <p:spPr>
            <a:xfrm>
              <a:off x="1923075" y="3694075"/>
              <a:ext cx="437200" cy="280100"/>
            </a:xfrm>
            <a:custGeom>
              <a:avLst/>
              <a:gdLst/>
              <a:ahLst/>
              <a:cxnLst/>
              <a:rect l="l" t="t" r="r" b="b"/>
              <a:pathLst>
                <a:path w="17488" h="11204" fill="none" extrusionOk="0">
                  <a:moveTo>
                    <a:pt x="14516" y="10912"/>
                  </a:moveTo>
                  <a:lnTo>
                    <a:pt x="5675" y="10912"/>
                  </a:lnTo>
                  <a:lnTo>
                    <a:pt x="6089" y="9889"/>
                  </a:lnTo>
                  <a:lnTo>
                    <a:pt x="6089" y="9889"/>
                  </a:lnTo>
                  <a:lnTo>
                    <a:pt x="6235" y="9913"/>
                  </a:lnTo>
                  <a:lnTo>
                    <a:pt x="6406" y="9913"/>
                  </a:lnTo>
                  <a:lnTo>
                    <a:pt x="13810" y="9231"/>
                  </a:lnTo>
                  <a:lnTo>
                    <a:pt x="13810" y="9231"/>
                  </a:lnTo>
                  <a:lnTo>
                    <a:pt x="13980" y="9207"/>
                  </a:lnTo>
                  <a:lnTo>
                    <a:pt x="14151" y="9134"/>
                  </a:lnTo>
                  <a:lnTo>
                    <a:pt x="14297" y="9061"/>
                  </a:lnTo>
                  <a:lnTo>
                    <a:pt x="14467" y="8963"/>
                  </a:lnTo>
                  <a:lnTo>
                    <a:pt x="14614" y="8866"/>
                  </a:lnTo>
                  <a:lnTo>
                    <a:pt x="14735" y="8744"/>
                  </a:lnTo>
                  <a:lnTo>
                    <a:pt x="14833" y="8598"/>
                  </a:lnTo>
                  <a:lnTo>
                    <a:pt x="14930" y="8452"/>
                  </a:lnTo>
                  <a:lnTo>
                    <a:pt x="17414" y="3142"/>
                  </a:lnTo>
                  <a:lnTo>
                    <a:pt x="17414" y="3142"/>
                  </a:lnTo>
                  <a:lnTo>
                    <a:pt x="17463" y="2996"/>
                  </a:lnTo>
                  <a:lnTo>
                    <a:pt x="17487" y="2875"/>
                  </a:lnTo>
                  <a:lnTo>
                    <a:pt x="17463" y="2753"/>
                  </a:lnTo>
                  <a:lnTo>
                    <a:pt x="17439" y="2631"/>
                  </a:lnTo>
                  <a:lnTo>
                    <a:pt x="17366" y="2558"/>
                  </a:lnTo>
                  <a:lnTo>
                    <a:pt x="17244" y="2485"/>
                  </a:lnTo>
                  <a:lnTo>
                    <a:pt x="17122" y="2436"/>
                  </a:lnTo>
                  <a:lnTo>
                    <a:pt x="16976" y="2412"/>
                  </a:lnTo>
                  <a:lnTo>
                    <a:pt x="4579" y="1998"/>
                  </a:lnTo>
                  <a:lnTo>
                    <a:pt x="4214" y="366"/>
                  </a:lnTo>
                  <a:lnTo>
                    <a:pt x="4214" y="366"/>
                  </a:lnTo>
                  <a:lnTo>
                    <a:pt x="4141" y="220"/>
                  </a:lnTo>
                  <a:lnTo>
                    <a:pt x="4043" y="98"/>
                  </a:lnTo>
                  <a:lnTo>
                    <a:pt x="3897" y="25"/>
                  </a:lnTo>
                  <a:lnTo>
                    <a:pt x="372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22"/>
                  </a:lnTo>
                  <a:lnTo>
                    <a:pt x="74" y="196"/>
                  </a:lnTo>
                  <a:lnTo>
                    <a:pt x="25" y="293"/>
                  </a:lnTo>
                  <a:lnTo>
                    <a:pt x="1" y="366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585"/>
                  </a:lnTo>
                  <a:lnTo>
                    <a:pt x="25" y="658"/>
                  </a:lnTo>
                  <a:lnTo>
                    <a:pt x="74" y="756"/>
                  </a:lnTo>
                  <a:lnTo>
                    <a:pt x="147" y="829"/>
                  </a:lnTo>
                  <a:lnTo>
                    <a:pt x="220" y="877"/>
                  </a:lnTo>
                  <a:lnTo>
                    <a:pt x="293" y="926"/>
                  </a:lnTo>
                  <a:lnTo>
                    <a:pt x="390" y="951"/>
                  </a:lnTo>
                  <a:lnTo>
                    <a:pt x="488" y="975"/>
                  </a:lnTo>
                  <a:lnTo>
                    <a:pt x="3337" y="975"/>
                  </a:lnTo>
                  <a:lnTo>
                    <a:pt x="5286" y="9256"/>
                  </a:lnTo>
                  <a:lnTo>
                    <a:pt x="4506" y="11204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62"/>
            <p:cNvSpPr/>
            <p:nvPr/>
          </p:nvSpPr>
          <p:spPr>
            <a:xfrm>
              <a:off x="2261000" y="3781750"/>
              <a:ext cx="48725" cy="108400"/>
            </a:xfrm>
            <a:custGeom>
              <a:avLst/>
              <a:gdLst/>
              <a:ahLst/>
              <a:cxnLst/>
              <a:rect l="l" t="t" r="r" b="b"/>
              <a:pathLst>
                <a:path w="1949" h="4336" fill="none" extrusionOk="0">
                  <a:moveTo>
                    <a:pt x="1" y="4336"/>
                  </a:moveTo>
                  <a:lnTo>
                    <a:pt x="1949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62"/>
            <p:cNvSpPr/>
            <p:nvPr/>
          </p:nvSpPr>
          <p:spPr>
            <a:xfrm>
              <a:off x="2225675" y="3780550"/>
              <a:ext cx="32300" cy="113875"/>
            </a:xfrm>
            <a:custGeom>
              <a:avLst/>
              <a:gdLst/>
              <a:ahLst/>
              <a:cxnLst/>
              <a:rect l="l" t="t" r="r" b="b"/>
              <a:pathLst>
                <a:path w="1292" h="4555" fill="none" extrusionOk="0">
                  <a:moveTo>
                    <a:pt x="1" y="4554"/>
                  </a:moveTo>
                  <a:lnTo>
                    <a:pt x="1292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62"/>
            <p:cNvSpPr/>
            <p:nvPr/>
          </p:nvSpPr>
          <p:spPr>
            <a:xfrm>
              <a:off x="2190375" y="3779325"/>
              <a:ext cx="15850" cy="119350"/>
            </a:xfrm>
            <a:custGeom>
              <a:avLst/>
              <a:gdLst/>
              <a:ahLst/>
              <a:cxnLst/>
              <a:rect l="l" t="t" r="r" b="b"/>
              <a:pathLst>
                <a:path w="634" h="4774" fill="none" extrusionOk="0">
                  <a:moveTo>
                    <a:pt x="0" y="4774"/>
                  </a:moveTo>
                  <a:lnTo>
                    <a:pt x="634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62"/>
            <p:cNvSpPr/>
            <p:nvPr/>
          </p:nvSpPr>
          <p:spPr>
            <a:xfrm>
              <a:off x="2154450" y="3777500"/>
              <a:ext cx="1250" cy="126050"/>
            </a:xfrm>
            <a:custGeom>
              <a:avLst/>
              <a:gdLst/>
              <a:ahLst/>
              <a:cxnLst/>
              <a:rect l="l" t="t" r="r" b="b"/>
              <a:pathLst>
                <a:path w="50" h="5042" fill="none" extrusionOk="0">
                  <a:moveTo>
                    <a:pt x="49" y="5042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62"/>
            <p:cNvSpPr/>
            <p:nvPr/>
          </p:nvSpPr>
          <p:spPr>
            <a:xfrm>
              <a:off x="2103300" y="3776275"/>
              <a:ext cx="17075" cy="131550"/>
            </a:xfrm>
            <a:custGeom>
              <a:avLst/>
              <a:gdLst/>
              <a:ahLst/>
              <a:cxnLst/>
              <a:rect l="l" t="t" r="r" b="b"/>
              <a:pathLst>
                <a:path w="683" h="5262" fill="none" extrusionOk="0">
                  <a:moveTo>
                    <a:pt x="683" y="526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62"/>
            <p:cNvSpPr/>
            <p:nvPr/>
          </p:nvSpPr>
          <p:spPr>
            <a:xfrm>
              <a:off x="2051550" y="3775050"/>
              <a:ext cx="34125" cy="137025"/>
            </a:xfrm>
            <a:custGeom>
              <a:avLst/>
              <a:gdLst/>
              <a:ahLst/>
              <a:cxnLst/>
              <a:rect l="l" t="t" r="r" b="b"/>
              <a:pathLst>
                <a:path w="1365" h="5481" fill="none" extrusionOk="0">
                  <a:moveTo>
                    <a:pt x="1364" y="548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6" name="Google Shape;916;p62"/>
          <p:cNvGrpSpPr/>
          <p:nvPr/>
        </p:nvGrpSpPr>
        <p:grpSpPr>
          <a:xfrm>
            <a:off x="2037542" y="3228038"/>
            <a:ext cx="360301" cy="295814"/>
            <a:chOff x="2599525" y="3688600"/>
            <a:chExt cx="428675" cy="351950"/>
          </a:xfrm>
        </p:grpSpPr>
        <p:sp>
          <p:nvSpPr>
            <p:cNvPr id="917" name="Google Shape;917;p62"/>
            <p:cNvSpPr/>
            <p:nvPr/>
          </p:nvSpPr>
          <p:spPr>
            <a:xfrm>
              <a:off x="2599525" y="3688600"/>
              <a:ext cx="428675" cy="168675"/>
            </a:xfrm>
            <a:custGeom>
              <a:avLst/>
              <a:gdLst/>
              <a:ahLst/>
              <a:cxnLst/>
              <a:rect l="l" t="t" r="r" b="b"/>
              <a:pathLst>
                <a:path w="17147" h="6747" fill="none" extrusionOk="0">
                  <a:moveTo>
                    <a:pt x="16660" y="1876"/>
                  </a:moveTo>
                  <a:lnTo>
                    <a:pt x="11594" y="1876"/>
                  </a:lnTo>
                  <a:lnTo>
                    <a:pt x="11594" y="1462"/>
                  </a:lnTo>
                  <a:lnTo>
                    <a:pt x="11594" y="1462"/>
                  </a:lnTo>
                  <a:lnTo>
                    <a:pt x="11594" y="1316"/>
                  </a:lnTo>
                  <a:lnTo>
                    <a:pt x="11569" y="1170"/>
                  </a:lnTo>
                  <a:lnTo>
                    <a:pt x="11472" y="902"/>
                  </a:lnTo>
                  <a:lnTo>
                    <a:pt x="11350" y="658"/>
                  </a:lnTo>
                  <a:lnTo>
                    <a:pt x="11155" y="439"/>
                  </a:lnTo>
                  <a:lnTo>
                    <a:pt x="10961" y="268"/>
                  </a:lnTo>
                  <a:lnTo>
                    <a:pt x="10693" y="122"/>
                  </a:lnTo>
                  <a:lnTo>
                    <a:pt x="10425" y="49"/>
                  </a:lnTo>
                  <a:lnTo>
                    <a:pt x="10279" y="25"/>
                  </a:lnTo>
                  <a:lnTo>
                    <a:pt x="10133" y="1"/>
                  </a:lnTo>
                  <a:lnTo>
                    <a:pt x="7015" y="1"/>
                  </a:lnTo>
                  <a:lnTo>
                    <a:pt x="7015" y="1"/>
                  </a:lnTo>
                  <a:lnTo>
                    <a:pt x="6869" y="25"/>
                  </a:lnTo>
                  <a:lnTo>
                    <a:pt x="6723" y="49"/>
                  </a:lnTo>
                  <a:lnTo>
                    <a:pt x="6455" y="122"/>
                  </a:lnTo>
                  <a:lnTo>
                    <a:pt x="6187" y="268"/>
                  </a:lnTo>
                  <a:lnTo>
                    <a:pt x="5992" y="439"/>
                  </a:lnTo>
                  <a:lnTo>
                    <a:pt x="5797" y="658"/>
                  </a:lnTo>
                  <a:lnTo>
                    <a:pt x="5676" y="902"/>
                  </a:lnTo>
                  <a:lnTo>
                    <a:pt x="5578" y="1170"/>
                  </a:lnTo>
                  <a:lnTo>
                    <a:pt x="5554" y="1316"/>
                  </a:lnTo>
                  <a:lnTo>
                    <a:pt x="5554" y="1462"/>
                  </a:lnTo>
                  <a:lnTo>
                    <a:pt x="5554" y="1876"/>
                  </a:lnTo>
                  <a:lnTo>
                    <a:pt x="488" y="1876"/>
                  </a:lnTo>
                  <a:lnTo>
                    <a:pt x="488" y="1876"/>
                  </a:lnTo>
                  <a:lnTo>
                    <a:pt x="391" y="1876"/>
                  </a:lnTo>
                  <a:lnTo>
                    <a:pt x="293" y="1900"/>
                  </a:lnTo>
                  <a:lnTo>
                    <a:pt x="220" y="1949"/>
                  </a:lnTo>
                  <a:lnTo>
                    <a:pt x="147" y="2022"/>
                  </a:lnTo>
                  <a:lnTo>
                    <a:pt x="74" y="2071"/>
                  </a:lnTo>
                  <a:lnTo>
                    <a:pt x="50" y="2168"/>
                  </a:lnTo>
                  <a:lnTo>
                    <a:pt x="1" y="2266"/>
                  </a:lnTo>
                  <a:lnTo>
                    <a:pt x="1" y="2363"/>
                  </a:lnTo>
                  <a:lnTo>
                    <a:pt x="1" y="5773"/>
                  </a:lnTo>
                  <a:lnTo>
                    <a:pt x="1" y="5773"/>
                  </a:lnTo>
                  <a:lnTo>
                    <a:pt x="25" y="5967"/>
                  </a:lnTo>
                  <a:lnTo>
                    <a:pt x="74" y="6138"/>
                  </a:lnTo>
                  <a:lnTo>
                    <a:pt x="171" y="6308"/>
                  </a:lnTo>
                  <a:lnTo>
                    <a:pt x="293" y="6455"/>
                  </a:lnTo>
                  <a:lnTo>
                    <a:pt x="439" y="6576"/>
                  </a:lnTo>
                  <a:lnTo>
                    <a:pt x="585" y="6674"/>
                  </a:lnTo>
                  <a:lnTo>
                    <a:pt x="780" y="6722"/>
                  </a:lnTo>
                  <a:lnTo>
                    <a:pt x="975" y="6747"/>
                  </a:lnTo>
                  <a:lnTo>
                    <a:pt x="7721" y="6747"/>
                  </a:lnTo>
                  <a:lnTo>
                    <a:pt x="7721" y="6138"/>
                  </a:lnTo>
                  <a:lnTo>
                    <a:pt x="7721" y="6138"/>
                  </a:lnTo>
                  <a:lnTo>
                    <a:pt x="7746" y="6041"/>
                  </a:lnTo>
                  <a:lnTo>
                    <a:pt x="7770" y="5967"/>
                  </a:lnTo>
                  <a:lnTo>
                    <a:pt x="7819" y="5870"/>
                  </a:lnTo>
                  <a:lnTo>
                    <a:pt x="7868" y="5797"/>
                  </a:lnTo>
                  <a:lnTo>
                    <a:pt x="7941" y="5748"/>
                  </a:lnTo>
                  <a:lnTo>
                    <a:pt x="8038" y="5700"/>
                  </a:lnTo>
                  <a:lnTo>
                    <a:pt x="8111" y="5675"/>
                  </a:lnTo>
                  <a:lnTo>
                    <a:pt x="8209" y="5651"/>
                  </a:lnTo>
                  <a:lnTo>
                    <a:pt x="8939" y="5651"/>
                  </a:lnTo>
                  <a:lnTo>
                    <a:pt x="8939" y="5651"/>
                  </a:lnTo>
                  <a:lnTo>
                    <a:pt x="9037" y="5675"/>
                  </a:lnTo>
                  <a:lnTo>
                    <a:pt x="9110" y="5700"/>
                  </a:lnTo>
                  <a:lnTo>
                    <a:pt x="9207" y="5748"/>
                  </a:lnTo>
                  <a:lnTo>
                    <a:pt x="9280" y="5797"/>
                  </a:lnTo>
                  <a:lnTo>
                    <a:pt x="9329" y="5870"/>
                  </a:lnTo>
                  <a:lnTo>
                    <a:pt x="9378" y="5967"/>
                  </a:lnTo>
                  <a:lnTo>
                    <a:pt x="9402" y="6041"/>
                  </a:lnTo>
                  <a:lnTo>
                    <a:pt x="9426" y="6138"/>
                  </a:lnTo>
                  <a:lnTo>
                    <a:pt x="9426" y="6747"/>
                  </a:lnTo>
                  <a:lnTo>
                    <a:pt x="16173" y="6747"/>
                  </a:lnTo>
                  <a:lnTo>
                    <a:pt x="16173" y="6747"/>
                  </a:lnTo>
                  <a:lnTo>
                    <a:pt x="16367" y="6722"/>
                  </a:lnTo>
                  <a:lnTo>
                    <a:pt x="16562" y="6674"/>
                  </a:lnTo>
                  <a:lnTo>
                    <a:pt x="16708" y="6576"/>
                  </a:lnTo>
                  <a:lnTo>
                    <a:pt x="16855" y="6455"/>
                  </a:lnTo>
                  <a:lnTo>
                    <a:pt x="16976" y="6308"/>
                  </a:lnTo>
                  <a:lnTo>
                    <a:pt x="17074" y="6138"/>
                  </a:lnTo>
                  <a:lnTo>
                    <a:pt x="17122" y="5967"/>
                  </a:lnTo>
                  <a:lnTo>
                    <a:pt x="17147" y="5773"/>
                  </a:lnTo>
                  <a:lnTo>
                    <a:pt x="17147" y="2363"/>
                  </a:lnTo>
                  <a:lnTo>
                    <a:pt x="17147" y="2363"/>
                  </a:lnTo>
                  <a:lnTo>
                    <a:pt x="17147" y="2266"/>
                  </a:lnTo>
                  <a:lnTo>
                    <a:pt x="17098" y="2168"/>
                  </a:lnTo>
                  <a:lnTo>
                    <a:pt x="17074" y="2071"/>
                  </a:lnTo>
                  <a:lnTo>
                    <a:pt x="17001" y="2022"/>
                  </a:lnTo>
                  <a:lnTo>
                    <a:pt x="16928" y="1949"/>
                  </a:lnTo>
                  <a:lnTo>
                    <a:pt x="16855" y="1900"/>
                  </a:lnTo>
                  <a:lnTo>
                    <a:pt x="16757" y="1876"/>
                  </a:lnTo>
                  <a:lnTo>
                    <a:pt x="16660" y="1876"/>
                  </a:lnTo>
                  <a:lnTo>
                    <a:pt x="16660" y="1876"/>
                  </a:lnTo>
                  <a:close/>
                  <a:moveTo>
                    <a:pt x="10620" y="1876"/>
                  </a:moveTo>
                  <a:lnTo>
                    <a:pt x="6528" y="1876"/>
                  </a:lnTo>
                  <a:lnTo>
                    <a:pt x="6528" y="1462"/>
                  </a:lnTo>
                  <a:lnTo>
                    <a:pt x="6528" y="1462"/>
                  </a:lnTo>
                  <a:lnTo>
                    <a:pt x="6528" y="1364"/>
                  </a:lnTo>
                  <a:lnTo>
                    <a:pt x="6577" y="1291"/>
                  </a:lnTo>
                  <a:lnTo>
                    <a:pt x="6601" y="1194"/>
                  </a:lnTo>
                  <a:lnTo>
                    <a:pt x="6674" y="1121"/>
                  </a:lnTo>
                  <a:lnTo>
                    <a:pt x="6747" y="1072"/>
                  </a:lnTo>
                  <a:lnTo>
                    <a:pt x="6820" y="1023"/>
                  </a:lnTo>
                  <a:lnTo>
                    <a:pt x="6918" y="999"/>
                  </a:lnTo>
                  <a:lnTo>
                    <a:pt x="7015" y="975"/>
                  </a:lnTo>
                  <a:lnTo>
                    <a:pt x="10133" y="975"/>
                  </a:lnTo>
                  <a:lnTo>
                    <a:pt x="10133" y="975"/>
                  </a:lnTo>
                  <a:lnTo>
                    <a:pt x="10230" y="999"/>
                  </a:lnTo>
                  <a:lnTo>
                    <a:pt x="10327" y="1023"/>
                  </a:lnTo>
                  <a:lnTo>
                    <a:pt x="10400" y="1072"/>
                  </a:lnTo>
                  <a:lnTo>
                    <a:pt x="10474" y="1121"/>
                  </a:lnTo>
                  <a:lnTo>
                    <a:pt x="10547" y="1194"/>
                  </a:lnTo>
                  <a:lnTo>
                    <a:pt x="10571" y="1291"/>
                  </a:lnTo>
                  <a:lnTo>
                    <a:pt x="10620" y="1364"/>
                  </a:lnTo>
                  <a:lnTo>
                    <a:pt x="10620" y="1462"/>
                  </a:lnTo>
                  <a:lnTo>
                    <a:pt x="10620" y="1876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62"/>
            <p:cNvSpPr/>
            <p:nvPr/>
          </p:nvSpPr>
          <p:spPr>
            <a:xfrm>
              <a:off x="2792550" y="3862125"/>
              <a:ext cx="42650" cy="23775"/>
            </a:xfrm>
            <a:custGeom>
              <a:avLst/>
              <a:gdLst/>
              <a:ahLst/>
              <a:cxnLst/>
              <a:rect l="l" t="t" r="r" b="b"/>
              <a:pathLst>
                <a:path w="1706" h="951" fill="none" extrusionOk="0">
                  <a:moveTo>
                    <a:pt x="1705" y="1"/>
                  </a:moveTo>
                  <a:lnTo>
                    <a:pt x="1705" y="463"/>
                  </a:lnTo>
                  <a:lnTo>
                    <a:pt x="1705" y="463"/>
                  </a:lnTo>
                  <a:lnTo>
                    <a:pt x="1681" y="561"/>
                  </a:lnTo>
                  <a:lnTo>
                    <a:pt x="1657" y="658"/>
                  </a:lnTo>
                  <a:lnTo>
                    <a:pt x="1608" y="756"/>
                  </a:lnTo>
                  <a:lnTo>
                    <a:pt x="1559" y="804"/>
                  </a:lnTo>
                  <a:lnTo>
                    <a:pt x="1486" y="877"/>
                  </a:lnTo>
                  <a:lnTo>
                    <a:pt x="1389" y="926"/>
                  </a:lnTo>
                  <a:lnTo>
                    <a:pt x="1316" y="951"/>
                  </a:lnTo>
                  <a:lnTo>
                    <a:pt x="1218" y="951"/>
                  </a:lnTo>
                  <a:lnTo>
                    <a:pt x="488" y="951"/>
                  </a:lnTo>
                  <a:lnTo>
                    <a:pt x="488" y="951"/>
                  </a:lnTo>
                  <a:lnTo>
                    <a:pt x="390" y="951"/>
                  </a:lnTo>
                  <a:lnTo>
                    <a:pt x="317" y="926"/>
                  </a:lnTo>
                  <a:lnTo>
                    <a:pt x="220" y="877"/>
                  </a:lnTo>
                  <a:lnTo>
                    <a:pt x="147" y="804"/>
                  </a:lnTo>
                  <a:lnTo>
                    <a:pt x="98" y="756"/>
                  </a:lnTo>
                  <a:lnTo>
                    <a:pt x="49" y="658"/>
                  </a:lnTo>
                  <a:lnTo>
                    <a:pt x="25" y="561"/>
                  </a:lnTo>
                  <a:lnTo>
                    <a:pt x="0" y="463"/>
                  </a:ln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62"/>
            <p:cNvSpPr/>
            <p:nvPr/>
          </p:nvSpPr>
          <p:spPr>
            <a:xfrm>
              <a:off x="2599525" y="3852375"/>
              <a:ext cx="428675" cy="188175"/>
            </a:xfrm>
            <a:custGeom>
              <a:avLst/>
              <a:gdLst/>
              <a:ahLst/>
              <a:cxnLst/>
              <a:rect l="l" t="t" r="r" b="b"/>
              <a:pathLst>
                <a:path w="17147" h="7527" fill="none" extrusionOk="0">
                  <a:moveTo>
                    <a:pt x="1" y="1"/>
                  </a:moveTo>
                  <a:lnTo>
                    <a:pt x="1" y="7040"/>
                  </a:lnTo>
                  <a:lnTo>
                    <a:pt x="1" y="7040"/>
                  </a:lnTo>
                  <a:lnTo>
                    <a:pt x="1" y="7137"/>
                  </a:lnTo>
                  <a:lnTo>
                    <a:pt x="50" y="7210"/>
                  </a:lnTo>
                  <a:lnTo>
                    <a:pt x="74" y="7307"/>
                  </a:lnTo>
                  <a:lnTo>
                    <a:pt x="147" y="7381"/>
                  </a:lnTo>
                  <a:lnTo>
                    <a:pt x="220" y="7429"/>
                  </a:lnTo>
                  <a:lnTo>
                    <a:pt x="293" y="7478"/>
                  </a:lnTo>
                  <a:lnTo>
                    <a:pt x="391" y="7502"/>
                  </a:lnTo>
                  <a:lnTo>
                    <a:pt x="488" y="7527"/>
                  </a:lnTo>
                  <a:lnTo>
                    <a:pt x="16660" y="7527"/>
                  </a:lnTo>
                  <a:lnTo>
                    <a:pt x="16660" y="7527"/>
                  </a:lnTo>
                  <a:lnTo>
                    <a:pt x="16757" y="7502"/>
                  </a:lnTo>
                  <a:lnTo>
                    <a:pt x="16855" y="7478"/>
                  </a:lnTo>
                  <a:lnTo>
                    <a:pt x="16928" y="7429"/>
                  </a:lnTo>
                  <a:lnTo>
                    <a:pt x="17001" y="7381"/>
                  </a:lnTo>
                  <a:lnTo>
                    <a:pt x="17074" y="7307"/>
                  </a:lnTo>
                  <a:lnTo>
                    <a:pt x="17098" y="7210"/>
                  </a:lnTo>
                  <a:lnTo>
                    <a:pt x="17147" y="7137"/>
                  </a:lnTo>
                  <a:lnTo>
                    <a:pt x="17147" y="7040"/>
                  </a:lnTo>
                  <a:lnTo>
                    <a:pt x="17147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0" name="Google Shape;920;p62"/>
          <p:cNvGrpSpPr/>
          <p:nvPr/>
        </p:nvGrpSpPr>
        <p:grpSpPr>
          <a:xfrm>
            <a:off x="2619925" y="3207571"/>
            <a:ext cx="333700" cy="329077"/>
            <a:chOff x="3292425" y="3664250"/>
            <a:chExt cx="397025" cy="391525"/>
          </a:xfrm>
        </p:grpSpPr>
        <p:sp>
          <p:nvSpPr>
            <p:cNvPr id="921" name="Google Shape;921;p62"/>
            <p:cNvSpPr/>
            <p:nvPr/>
          </p:nvSpPr>
          <p:spPr>
            <a:xfrm>
              <a:off x="3292425" y="3680675"/>
              <a:ext cx="375100" cy="375100"/>
            </a:xfrm>
            <a:custGeom>
              <a:avLst/>
              <a:gdLst/>
              <a:ahLst/>
              <a:cxnLst/>
              <a:rect l="l" t="t" r="r" b="b"/>
              <a:pathLst>
                <a:path w="15004" h="15004" fill="none" extrusionOk="0">
                  <a:moveTo>
                    <a:pt x="7502" y="1"/>
                  </a:moveTo>
                  <a:lnTo>
                    <a:pt x="7502" y="1"/>
                  </a:lnTo>
                  <a:lnTo>
                    <a:pt x="7112" y="1"/>
                  </a:lnTo>
                  <a:lnTo>
                    <a:pt x="6747" y="50"/>
                  </a:lnTo>
                  <a:lnTo>
                    <a:pt x="6357" y="98"/>
                  </a:lnTo>
                  <a:lnTo>
                    <a:pt x="5992" y="147"/>
                  </a:lnTo>
                  <a:lnTo>
                    <a:pt x="5627" y="244"/>
                  </a:lnTo>
                  <a:lnTo>
                    <a:pt x="5261" y="342"/>
                  </a:lnTo>
                  <a:lnTo>
                    <a:pt x="4921" y="464"/>
                  </a:lnTo>
                  <a:lnTo>
                    <a:pt x="4580" y="585"/>
                  </a:lnTo>
                  <a:lnTo>
                    <a:pt x="4239" y="732"/>
                  </a:lnTo>
                  <a:lnTo>
                    <a:pt x="3922" y="902"/>
                  </a:lnTo>
                  <a:lnTo>
                    <a:pt x="3605" y="1097"/>
                  </a:lnTo>
                  <a:lnTo>
                    <a:pt x="3313" y="1292"/>
                  </a:lnTo>
                  <a:lnTo>
                    <a:pt x="3021" y="1487"/>
                  </a:lnTo>
                  <a:lnTo>
                    <a:pt x="2729" y="1706"/>
                  </a:lnTo>
                  <a:lnTo>
                    <a:pt x="2461" y="1949"/>
                  </a:lnTo>
                  <a:lnTo>
                    <a:pt x="2193" y="2193"/>
                  </a:lnTo>
                  <a:lnTo>
                    <a:pt x="1949" y="2461"/>
                  </a:lnTo>
                  <a:lnTo>
                    <a:pt x="1706" y="2729"/>
                  </a:lnTo>
                  <a:lnTo>
                    <a:pt x="1486" y="3021"/>
                  </a:lnTo>
                  <a:lnTo>
                    <a:pt x="1292" y="3313"/>
                  </a:lnTo>
                  <a:lnTo>
                    <a:pt x="1097" y="3605"/>
                  </a:lnTo>
                  <a:lnTo>
                    <a:pt x="902" y="3922"/>
                  </a:lnTo>
                  <a:lnTo>
                    <a:pt x="731" y="4239"/>
                  </a:lnTo>
                  <a:lnTo>
                    <a:pt x="585" y="4580"/>
                  </a:lnTo>
                  <a:lnTo>
                    <a:pt x="464" y="4921"/>
                  </a:lnTo>
                  <a:lnTo>
                    <a:pt x="342" y="5262"/>
                  </a:lnTo>
                  <a:lnTo>
                    <a:pt x="244" y="5627"/>
                  </a:lnTo>
                  <a:lnTo>
                    <a:pt x="147" y="5992"/>
                  </a:lnTo>
                  <a:lnTo>
                    <a:pt x="98" y="6358"/>
                  </a:lnTo>
                  <a:lnTo>
                    <a:pt x="50" y="6747"/>
                  </a:lnTo>
                  <a:lnTo>
                    <a:pt x="1" y="7113"/>
                  </a:lnTo>
                  <a:lnTo>
                    <a:pt x="1" y="7502"/>
                  </a:lnTo>
                  <a:lnTo>
                    <a:pt x="1" y="7502"/>
                  </a:lnTo>
                  <a:lnTo>
                    <a:pt x="1" y="7892"/>
                  </a:lnTo>
                  <a:lnTo>
                    <a:pt x="50" y="8257"/>
                  </a:lnTo>
                  <a:lnTo>
                    <a:pt x="98" y="8647"/>
                  </a:lnTo>
                  <a:lnTo>
                    <a:pt x="147" y="9012"/>
                  </a:lnTo>
                  <a:lnTo>
                    <a:pt x="244" y="9378"/>
                  </a:lnTo>
                  <a:lnTo>
                    <a:pt x="342" y="9743"/>
                  </a:lnTo>
                  <a:lnTo>
                    <a:pt x="464" y="10084"/>
                  </a:lnTo>
                  <a:lnTo>
                    <a:pt x="585" y="10425"/>
                  </a:lnTo>
                  <a:lnTo>
                    <a:pt x="731" y="10766"/>
                  </a:lnTo>
                  <a:lnTo>
                    <a:pt x="902" y="11082"/>
                  </a:lnTo>
                  <a:lnTo>
                    <a:pt x="1097" y="11399"/>
                  </a:lnTo>
                  <a:lnTo>
                    <a:pt x="1292" y="11691"/>
                  </a:lnTo>
                  <a:lnTo>
                    <a:pt x="1486" y="11984"/>
                  </a:lnTo>
                  <a:lnTo>
                    <a:pt x="1706" y="12276"/>
                  </a:lnTo>
                  <a:lnTo>
                    <a:pt x="1949" y="12544"/>
                  </a:lnTo>
                  <a:lnTo>
                    <a:pt x="2193" y="12812"/>
                  </a:lnTo>
                  <a:lnTo>
                    <a:pt x="2461" y="13055"/>
                  </a:lnTo>
                  <a:lnTo>
                    <a:pt x="2729" y="13299"/>
                  </a:lnTo>
                  <a:lnTo>
                    <a:pt x="3021" y="13518"/>
                  </a:lnTo>
                  <a:lnTo>
                    <a:pt x="3313" y="13713"/>
                  </a:lnTo>
                  <a:lnTo>
                    <a:pt x="3605" y="13908"/>
                  </a:lnTo>
                  <a:lnTo>
                    <a:pt x="3922" y="14102"/>
                  </a:lnTo>
                  <a:lnTo>
                    <a:pt x="4239" y="14273"/>
                  </a:lnTo>
                  <a:lnTo>
                    <a:pt x="4580" y="14419"/>
                  </a:lnTo>
                  <a:lnTo>
                    <a:pt x="4921" y="14541"/>
                  </a:lnTo>
                  <a:lnTo>
                    <a:pt x="5261" y="14663"/>
                  </a:lnTo>
                  <a:lnTo>
                    <a:pt x="5627" y="14760"/>
                  </a:lnTo>
                  <a:lnTo>
                    <a:pt x="5992" y="14857"/>
                  </a:lnTo>
                  <a:lnTo>
                    <a:pt x="6357" y="14906"/>
                  </a:lnTo>
                  <a:lnTo>
                    <a:pt x="6747" y="14955"/>
                  </a:lnTo>
                  <a:lnTo>
                    <a:pt x="7112" y="15004"/>
                  </a:lnTo>
                  <a:lnTo>
                    <a:pt x="7502" y="15004"/>
                  </a:lnTo>
                  <a:lnTo>
                    <a:pt x="7502" y="15004"/>
                  </a:lnTo>
                  <a:lnTo>
                    <a:pt x="7892" y="15004"/>
                  </a:lnTo>
                  <a:lnTo>
                    <a:pt x="8257" y="14955"/>
                  </a:lnTo>
                  <a:lnTo>
                    <a:pt x="8647" y="14906"/>
                  </a:lnTo>
                  <a:lnTo>
                    <a:pt x="9012" y="14857"/>
                  </a:lnTo>
                  <a:lnTo>
                    <a:pt x="9377" y="14760"/>
                  </a:lnTo>
                  <a:lnTo>
                    <a:pt x="9743" y="14663"/>
                  </a:lnTo>
                  <a:lnTo>
                    <a:pt x="10084" y="14541"/>
                  </a:lnTo>
                  <a:lnTo>
                    <a:pt x="10425" y="14419"/>
                  </a:lnTo>
                  <a:lnTo>
                    <a:pt x="10766" y="14273"/>
                  </a:lnTo>
                  <a:lnTo>
                    <a:pt x="11082" y="14102"/>
                  </a:lnTo>
                  <a:lnTo>
                    <a:pt x="11399" y="13908"/>
                  </a:lnTo>
                  <a:lnTo>
                    <a:pt x="11691" y="13713"/>
                  </a:lnTo>
                  <a:lnTo>
                    <a:pt x="11983" y="13518"/>
                  </a:lnTo>
                  <a:lnTo>
                    <a:pt x="12276" y="13299"/>
                  </a:lnTo>
                  <a:lnTo>
                    <a:pt x="12544" y="13055"/>
                  </a:lnTo>
                  <a:lnTo>
                    <a:pt x="12812" y="12812"/>
                  </a:lnTo>
                  <a:lnTo>
                    <a:pt x="13055" y="12544"/>
                  </a:lnTo>
                  <a:lnTo>
                    <a:pt x="13299" y="12276"/>
                  </a:lnTo>
                  <a:lnTo>
                    <a:pt x="13518" y="11984"/>
                  </a:lnTo>
                  <a:lnTo>
                    <a:pt x="13713" y="11691"/>
                  </a:lnTo>
                  <a:lnTo>
                    <a:pt x="13907" y="11399"/>
                  </a:lnTo>
                  <a:lnTo>
                    <a:pt x="14102" y="11082"/>
                  </a:lnTo>
                  <a:lnTo>
                    <a:pt x="14273" y="10766"/>
                  </a:lnTo>
                  <a:lnTo>
                    <a:pt x="14419" y="10425"/>
                  </a:lnTo>
                  <a:lnTo>
                    <a:pt x="14541" y="10084"/>
                  </a:lnTo>
                  <a:lnTo>
                    <a:pt x="14662" y="9743"/>
                  </a:lnTo>
                  <a:lnTo>
                    <a:pt x="14760" y="9378"/>
                  </a:lnTo>
                  <a:lnTo>
                    <a:pt x="14857" y="9012"/>
                  </a:lnTo>
                  <a:lnTo>
                    <a:pt x="14906" y="8647"/>
                  </a:lnTo>
                  <a:lnTo>
                    <a:pt x="14955" y="8257"/>
                  </a:lnTo>
                  <a:lnTo>
                    <a:pt x="15003" y="7892"/>
                  </a:lnTo>
                  <a:lnTo>
                    <a:pt x="15003" y="7502"/>
                  </a:lnTo>
                  <a:lnTo>
                    <a:pt x="7502" y="7502"/>
                  </a:lnTo>
                  <a:lnTo>
                    <a:pt x="7502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62"/>
            <p:cNvSpPr/>
            <p:nvPr/>
          </p:nvSpPr>
          <p:spPr>
            <a:xfrm>
              <a:off x="3504325" y="3664250"/>
              <a:ext cx="131525" cy="153450"/>
            </a:xfrm>
            <a:custGeom>
              <a:avLst/>
              <a:gdLst/>
              <a:ahLst/>
              <a:cxnLst/>
              <a:rect l="l" t="t" r="r" b="b"/>
              <a:pathLst>
                <a:path w="5261" h="6138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390" y="25"/>
                  </a:lnTo>
                  <a:lnTo>
                    <a:pt x="780" y="98"/>
                  </a:lnTo>
                  <a:lnTo>
                    <a:pt x="1169" y="171"/>
                  </a:lnTo>
                  <a:lnTo>
                    <a:pt x="1559" y="268"/>
                  </a:lnTo>
                  <a:lnTo>
                    <a:pt x="1924" y="414"/>
                  </a:lnTo>
                  <a:lnTo>
                    <a:pt x="2314" y="560"/>
                  </a:lnTo>
                  <a:lnTo>
                    <a:pt x="2655" y="731"/>
                  </a:lnTo>
                  <a:lnTo>
                    <a:pt x="3020" y="901"/>
                  </a:lnTo>
                  <a:lnTo>
                    <a:pt x="3020" y="901"/>
                  </a:lnTo>
                  <a:lnTo>
                    <a:pt x="3337" y="1121"/>
                  </a:lnTo>
                  <a:lnTo>
                    <a:pt x="3654" y="1340"/>
                  </a:lnTo>
                  <a:lnTo>
                    <a:pt x="3946" y="1559"/>
                  </a:lnTo>
                  <a:lnTo>
                    <a:pt x="4238" y="1803"/>
                  </a:lnTo>
                  <a:lnTo>
                    <a:pt x="4530" y="2070"/>
                  </a:lnTo>
                  <a:lnTo>
                    <a:pt x="4774" y="2363"/>
                  </a:lnTo>
                  <a:lnTo>
                    <a:pt x="5017" y="2655"/>
                  </a:lnTo>
                  <a:lnTo>
                    <a:pt x="5261" y="2972"/>
                  </a:lnTo>
                  <a:lnTo>
                    <a:pt x="0" y="613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62"/>
            <p:cNvSpPr/>
            <p:nvPr/>
          </p:nvSpPr>
          <p:spPr>
            <a:xfrm>
              <a:off x="3501875" y="3749500"/>
              <a:ext cx="187575" cy="96825"/>
            </a:xfrm>
            <a:custGeom>
              <a:avLst/>
              <a:gdLst/>
              <a:ahLst/>
              <a:cxnLst/>
              <a:rect l="l" t="t" r="r" b="b"/>
              <a:pathLst>
                <a:path w="7503" h="3873" fill="none" extrusionOk="0">
                  <a:moveTo>
                    <a:pt x="6431" y="0"/>
                  </a:moveTo>
                  <a:lnTo>
                    <a:pt x="1" y="3872"/>
                  </a:lnTo>
                  <a:lnTo>
                    <a:pt x="7502" y="3872"/>
                  </a:lnTo>
                  <a:lnTo>
                    <a:pt x="7502" y="3872"/>
                  </a:lnTo>
                  <a:lnTo>
                    <a:pt x="7478" y="3337"/>
                  </a:lnTo>
                  <a:lnTo>
                    <a:pt x="7429" y="2825"/>
                  </a:lnTo>
                  <a:lnTo>
                    <a:pt x="7332" y="2314"/>
                  </a:lnTo>
                  <a:lnTo>
                    <a:pt x="7210" y="1827"/>
                  </a:lnTo>
                  <a:lnTo>
                    <a:pt x="7064" y="1340"/>
                  </a:lnTo>
                  <a:lnTo>
                    <a:pt x="6893" y="877"/>
                  </a:lnTo>
                  <a:lnTo>
                    <a:pt x="6674" y="438"/>
                  </a:lnTo>
                  <a:lnTo>
                    <a:pt x="6431" y="0"/>
                  </a:lnTo>
                  <a:lnTo>
                    <a:pt x="6431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4" name="Google Shape;924;p62"/>
          <p:cNvGrpSpPr/>
          <p:nvPr/>
        </p:nvGrpSpPr>
        <p:grpSpPr>
          <a:xfrm>
            <a:off x="3157782" y="3250038"/>
            <a:ext cx="369526" cy="268183"/>
            <a:chOff x="3932350" y="3714775"/>
            <a:chExt cx="439650" cy="319075"/>
          </a:xfrm>
        </p:grpSpPr>
        <p:sp>
          <p:nvSpPr>
            <p:cNvPr id="925" name="Google Shape;925;p62"/>
            <p:cNvSpPr/>
            <p:nvPr/>
          </p:nvSpPr>
          <p:spPr>
            <a:xfrm>
              <a:off x="3932350" y="3714775"/>
              <a:ext cx="439650" cy="319075"/>
            </a:xfrm>
            <a:custGeom>
              <a:avLst/>
              <a:gdLst/>
              <a:ahLst/>
              <a:cxnLst/>
              <a:rect l="l" t="t" r="r" b="b"/>
              <a:pathLst>
                <a:path w="17586" h="12763" fill="none" extrusionOk="0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3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62"/>
            <p:cNvSpPr/>
            <p:nvPr/>
          </p:nvSpPr>
          <p:spPr>
            <a:xfrm>
              <a:off x="3970100" y="3862750"/>
              <a:ext cx="77350" cy="132750"/>
            </a:xfrm>
            <a:custGeom>
              <a:avLst/>
              <a:gdLst/>
              <a:ahLst/>
              <a:cxnLst/>
              <a:rect l="l" t="t" r="r" b="b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62"/>
            <p:cNvSpPr/>
            <p:nvPr/>
          </p:nvSpPr>
          <p:spPr>
            <a:xfrm>
              <a:off x="4278800" y="3862750"/>
              <a:ext cx="77350" cy="132750"/>
            </a:xfrm>
            <a:custGeom>
              <a:avLst/>
              <a:gdLst/>
              <a:ahLst/>
              <a:cxnLst/>
              <a:rect l="l" t="t" r="r" b="b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62"/>
            <p:cNvSpPr/>
            <p:nvPr/>
          </p:nvSpPr>
          <p:spPr>
            <a:xfrm>
              <a:off x="4073000" y="3716600"/>
              <a:ext cx="77350" cy="278900"/>
            </a:xfrm>
            <a:custGeom>
              <a:avLst/>
              <a:gdLst/>
              <a:ahLst/>
              <a:cxnLst/>
              <a:rect l="l" t="t" r="r" b="b"/>
              <a:pathLst>
                <a:path w="3094" h="11156" fill="none" extrusionOk="0">
                  <a:moveTo>
                    <a:pt x="3094" y="11155"/>
                  </a:moveTo>
                  <a:lnTo>
                    <a:pt x="3094" y="488"/>
                  </a:lnTo>
                  <a:lnTo>
                    <a:pt x="3094" y="488"/>
                  </a:lnTo>
                  <a:lnTo>
                    <a:pt x="3094" y="391"/>
                  </a:lnTo>
                  <a:lnTo>
                    <a:pt x="3070" y="293"/>
                  </a:lnTo>
                  <a:lnTo>
                    <a:pt x="3021" y="220"/>
                  </a:lnTo>
                  <a:lnTo>
                    <a:pt x="2948" y="147"/>
                  </a:lnTo>
                  <a:lnTo>
                    <a:pt x="2899" y="98"/>
                  </a:lnTo>
                  <a:lnTo>
                    <a:pt x="2802" y="50"/>
                  </a:lnTo>
                  <a:lnTo>
                    <a:pt x="2704" y="25"/>
                  </a:lnTo>
                  <a:lnTo>
                    <a:pt x="260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1" y="25"/>
                  </a:lnTo>
                  <a:lnTo>
                    <a:pt x="293" y="50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11155"/>
                  </a:lnTo>
                  <a:lnTo>
                    <a:pt x="3094" y="11155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62"/>
            <p:cNvSpPr/>
            <p:nvPr/>
          </p:nvSpPr>
          <p:spPr>
            <a:xfrm>
              <a:off x="4175900" y="3787250"/>
              <a:ext cx="77350" cy="208250"/>
            </a:xfrm>
            <a:custGeom>
              <a:avLst/>
              <a:gdLst/>
              <a:ahLst/>
              <a:cxnLst/>
              <a:rect l="l" t="t" r="r" b="b"/>
              <a:pathLst>
                <a:path w="3094" h="8330" fill="none" extrusionOk="0">
                  <a:moveTo>
                    <a:pt x="3094" y="832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8329"/>
                  </a:lnTo>
                  <a:lnTo>
                    <a:pt x="3094" y="8329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0" name="Google Shape;930;p62"/>
          <p:cNvGrpSpPr/>
          <p:nvPr/>
        </p:nvGrpSpPr>
        <p:grpSpPr>
          <a:xfrm>
            <a:off x="3722766" y="3250038"/>
            <a:ext cx="369505" cy="268183"/>
            <a:chOff x="4604550" y="3714775"/>
            <a:chExt cx="439625" cy="319075"/>
          </a:xfrm>
        </p:grpSpPr>
        <p:sp>
          <p:nvSpPr>
            <p:cNvPr id="931" name="Google Shape;931;p62"/>
            <p:cNvSpPr/>
            <p:nvPr/>
          </p:nvSpPr>
          <p:spPr>
            <a:xfrm>
              <a:off x="4604550" y="3714775"/>
              <a:ext cx="439625" cy="319075"/>
            </a:xfrm>
            <a:custGeom>
              <a:avLst/>
              <a:gdLst/>
              <a:ahLst/>
              <a:cxnLst/>
              <a:rect l="l" t="t" r="r" b="b"/>
              <a:pathLst>
                <a:path w="17585" h="12763" fill="none" extrusionOk="0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2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62"/>
            <p:cNvSpPr/>
            <p:nvPr/>
          </p:nvSpPr>
          <p:spPr>
            <a:xfrm>
              <a:off x="4647175" y="3761675"/>
              <a:ext cx="354400" cy="213725"/>
            </a:xfrm>
            <a:custGeom>
              <a:avLst/>
              <a:gdLst/>
              <a:ahLst/>
              <a:cxnLst/>
              <a:rect l="l" t="t" r="r" b="b"/>
              <a:pathLst>
                <a:path w="14176" h="8549" fill="none" extrusionOk="0">
                  <a:moveTo>
                    <a:pt x="1" y="8549"/>
                  </a:moveTo>
                  <a:lnTo>
                    <a:pt x="3654" y="4408"/>
                  </a:lnTo>
                  <a:lnTo>
                    <a:pt x="5821" y="5699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10571" y="3337"/>
                  </a:lnTo>
                  <a:lnTo>
                    <a:pt x="14175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3" name="Google Shape;933;p62"/>
          <p:cNvGrpSpPr/>
          <p:nvPr/>
        </p:nvGrpSpPr>
        <p:grpSpPr>
          <a:xfrm>
            <a:off x="4301051" y="3222406"/>
            <a:ext cx="353136" cy="313738"/>
            <a:chOff x="5292575" y="3681900"/>
            <a:chExt cx="420150" cy="373275"/>
          </a:xfrm>
        </p:grpSpPr>
        <p:sp>
          <p:nvSpPr>
            <p:cNvPr id="934" name="Google Shape;934;p62"/>
            <p:cNvSpPr/>
            <p:nvPr/>
          </p:nvSpPr>
          <p:spPr>
            <a:xfrm>
              <a:off x="5292575" y="3706875"/>
              <a:ext cx="420150" cy="266700"/>
            </a:xfrm>
            <a:custGeom>
              <a:avLst/>
              <a:gdLst/>
              <a:ahLst/>
              <a:cxnLst/>
              <a:rect l="l" t="t" r="r" b="b"/>
              <a:pathLst>
                <a:path w="16806" h="10668" fill="none" extrusionOk="0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62"/>
            <p:cNvSpPr/>
            <p:nvPr/>
          </p:nvSpPr>
          <p:spPr>
            <a:xfrm>
              <a:off x="5490475" y="3681900"/>
              <a:ext cx="24375" cy="25000"/>
            </a:xfrm>
            <a:custGeom>
              <a:avLst/>
              <a:gdLst/>
              <a:ahLst/>
              <a:cxnLst/>
              <a:rect l="l" t="t" r="r" b="b"/>
              <a:pathLst>
                <a:path w="975" h="1000" fill="none" extrusionOk="0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62"/>
            <p:cNvSpPr/>
            <p:nvPr/>
          </p:nvSpPr>
          <p:spPr>
            <a:xfrm>
              <a:off x="5358350" y="3973550"/>
              <a:ext cx="60900" cy="81625"/>
            </a:xfrm>
            <a:custGeom>
              <a:avLst/>
              <a:gdLst/>
              <a:ahLst/>
              <a:cxnLst/>
              <a:rect l="l" t="t" r="r" b="b"/>
              <a:pathLst>
                <a:path w="2436" h="3265" fill="none" extrusionOk="0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62"/>
            <p:cNvSpPr/>
            <p:nvPr/>
          </p:nvSpPr>
          <p:spPr>
            <a:xfrm>
              <a:off x="5586050" y="3973550"/>
              <a:ext cx="60925" cy="81625"/>
            </a:xfrm>
            <a:custGeom>
              <a:avLst/>
              <a:gdLst/>
              <a:ahLst/>
              <a:cxnLst/>
              <a:rect l="l" t="t" r="r" b="b"/>
              <a:pathLst>
                <a:path w="2437" h="3265" fill="none" extrusionOk="0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62"/>
            <p:cNvSpPr/>
            <p:nvPr/>
          </p:nvSpPr>
          <p:spPr>
            <a:xfrm>
              <a:off x="5316925" y="3731225"/>
              <a:ext cx="371450" cy="218000"/>
            </a:xfrm>
            <a:custGeom>
              <a:avLst/>
              <a:gdLst/>
              <a:ahLst/>
              <a:cxnLst/>
              <a:rect l="l" t="t" r="r" b="b"/>
              <a:pathLst>
                <a:path w="14858" h="8720" fill="none" extrusionOk="0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62"/>
            <p:cNvSpPr/>
            <p:nvPr/>
          </p:nvSpPr>
          <p:spPr>
            <a:xfrm>
              <a:off x="5380250" y="3784800"/>
              <a:ext cx="230200" cy="115725"/>
            </a:xfrm>
            <a:custGeom>
              <a:avLst/>
              <a:gdLst/>
              <a:ahLst/>
              <a:cxnLst/>
              <a:rect l="l" t="t" r="r" b="b"/>
              <a:pathLst>
                <a:path w="9208" h="4629" fill="none" extrusionOk="0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62"/>
            <p:cNvSpPr/>
            <p:nvPr/>
          </p:nvSpPr>
          <p:spPr>
            <a:xfrm>
              <a:off x="5547700" y="3779925"/>
              <a:ext cx="68825" cy="68825"/>
            </a:xfrm>
            <a:custGeom>
              <a:avLst/>
              <a:gdLst/>
              <a:ahLst/>
              <a:cxnLst/>
              <a:rect l="l" t="t" r="r" b="b"/>
              <a:pathLst>
                <a:path w="2753" h="2753" fill="none" extrusionOk="0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1" name="Google Shape;941;p62"/>
          <p:cNvGrpSpPr/>
          <p:nvPr/>
        </p:nvGrpSpPr>
        <p:grpSpPr>
          <a:xfrm>
            <a:off x="4846073" y="3182482"/>
            <a:ext cx="393060" cy="393060"/>
            <a:chOff x="5941025" y="3634400"/>
            <a:chExt cx="467650" cy="467650"/>
          </a:xfrm>
        </p:grpSpPr>
        <p:sp>
          <p:nvSpPr>
            <p:cNvPr id="942" name="Google Shape;942;p62"/>
            <p:cNvSpPr/>
            <p:nvPr/>
          </p:nvSpPr>
          <p:spPr>
            <a:xfrm>
              <a:off x="5941025" y="3634400"/>
              <a:ext cx="467650" cy="467650"/>
            </a:xfrm>
            <a:custGeom>
              <a:avLst/>
              <a:gdLst/>
              <a:ahLst/>
              <a:cxnLst/>
              <a:rect l="l" t="t" r="r" b="b"/>
              <a:pathLst>
                <a:path w="18706" h="18706" fill="none" extrusionOk="0">
                  <a:moveTo>
                    <a:pt x="9353" y="1"/>
                  </a:moveTo>
                  <a:lnTo>
                    <a:pt x="9353" y="1"/>
                  </a:lnTo>
                  <a:lnTo>
                    <a:pt x="8866" y="25"/>
                  </a:lnTo>
                  <a:lnTo>
                    <a:pt x="8403" y="50"/>
                  </a:lnTo>
                  <a:lnTo>
                    <a:pt x="7940" y="123"/>
                  </a:lnTo>
                  <a:lnTo>
                    <a:pt x="7478" y="196"/>
                  </a:lnTo>
                  <a:lnTo>
                    <a:pt x="7015" y="293"/>
                  </a:lnTo>
                  <a:lnTo>
                    <a:pt x="6577" y="439"/>
                  </a:lnTo>
                  <a:lnTo>
                    <a:pt x="6138" y="585"/>
                  </a:lnTo>
                  <a:lnTo>
                    <a:pt x="5724" y="732"/>
                  </a:lnTo>
                  <a:lnTo>
                    <a:pt x="5310" y="926"/>
                  </a:lnTo>
                  <a:lnTo>
                    <a:pt x="4896" y="1146"/>
                  </a:lnTo>
                  <a:lnTo>
                    <a:pt x="4506" y="1365"/>
                  </a:lnTo>
                  <a:lnTo>
                    <a:pt x="4117" y="1608"/>
                  </a:lnTo>
                  <a:lnTo>
                    <a:pt x="3751" y="1876"/>
                  </a:lnTo>
                  <a:lnTo>
                    <a:pt x="3410" y="2144"/>
                  </a:lnTo>
                  <a:lnTo>
                    <a:pt x="3069" y="2436"/>
                  </a:lnTo>
                  <a:lnTo>
                    <a:pt x="2753" y="2753"/>
                  </a:lnTo>
                  <a:lnTo>
                    <a:pt x="2436" y="3070"/>
                  </a:lnTo>
                  <a:lnTo>
                    <a:pt x="2144" y="3411"/>
                  </a:lnTo>
                  <a:lnTo>
                    <a:pt x="1876" y="3752"/>
                  </a:lnTo>
                  <a:lnTo>
                    <a:pt x="1608" y="4117"/>
                  </a:lnTo>
                  <a:lnTo>
                    <a:pt x="1365" y="4507"/>
                  </a:lnTo>
                  <a:lnTo>
                    <a:pt x="1145" y="4896"/>
                  </a:lnTo>
                  <a:lnTo>
                    <a:pt x="926" y="5310"/>
                  </a:lnTo>
                  <a:lnTo>
                    <a:pt x="731" y="5724"/>
                  </a:lnTo>
                  <a:lnTo>
                    <a:pt x="585" y="6138"/>
                  </a:lnTo>
                  <a:lnTo>
                    <a:pt x="439" y="6577"/>
                  </a:lnTo>
                  <a:lnTo>
                    <a:pt x="293" y="7015"/>
                  </a:lnTo>
                  <a:lnTo>
                    <a:pt x="196" y="7478"/>
                  </a:lnTo>
                  <a:lnTo>
                    <a:pt x="123" y="7941"/>
                  </a:lnTo>
                  <a:lnTo>
                    <a:pt x="49" y="8403"/>
                  </a:lnTo>
                  <a:lnTo>
                    <a:pt x="25" y="8866"/>
                  </a:lnTo>
                  <a:lnTo>
                    <a:pt x="1" y="9353"/>
                  </a:lnTo>
                  <a:lnTo>
                    <a:pt x="1" y="9353"/>
                  </a:lnTo>
                  <a:lnTo>
                    <a:pt x="25" y="9840"/>
                  </a:lnTo>
                  <a:lnTo>
                    <a:pt x="49" y="10303"/>
                  </a:lnTo>
                  <a:lnTo>
                    <a:pt x="123" y="10766"/>
                  </a:lnTo>
                  <a:lnTo>
                    <a:pt x="196" y="11229"/>
                  </a:lnTo>
                  <a:lnTo>
                    <a:pt x="293" y="11691"/>
                  </a:lnTo>
                  <a:lnTo>
                    <a:pt x="439" y="12130"/>
                  </a:lnTo>
                  <a:lnTo>
                    <a:pt x="585" y="12568"/>
                  </a:lnTo>
                  <a:lnTo>
                    <a:pt x="731" y="12982"/>
                  </a:lnTo>
                  <a:lnTo>
                    <a:pt x="926" y="13396"/>
                  </a:lnTo>
                  <a:lnTo>
                    <a:pt x="1145" y="13810"/>
                  </a:lnTo>
                  <a:lnTo>
                    <a:pt x="1365" y="14200"/>
                  </a:lnTo>
                  <a:lnTo>
                    <a:pt x="1608" y="14590"/>
                  </a:lnTo>
                  <a:lnTo>
                    <a:pt x="1876" y="14955"/>
                  </a:lnTo>
                  <a:lnTo>
                    <a:pt x="2144" y="15296"/>
                  </a:lnTo>
                  <a:lnTo>
                    <a:pt x="2436" y="15637"/>
                  </a:lnTo>
                  <a:lnTo>
                    <a:pt x="2753" y="15953"/>
                  </a:lnTo>
                  <a:lnTo>
                    <a:pt x="3069" y="16270"/>
                  </a:lnTo>
                  <a:lnTo>
                    <a:pt x="3410" y="16562"/>
                  </a:lnTo>
                  <a:lnTo>
                    <a:pt x="3751" y="16830"/>
                  </a:lnTo>
                  <a:lnTo>
                    <a:pt x="4117" y="17098"/>
                  </a:lnTo>
                  <a:lnTo>
                    <a:pt x="4506" y="17342"/>
                  </a:lnTo>
                  <a:lnTo>
                    <a:pt x="4896" y="17561"/>
                  </a:lnTo>
                  <a:lnTo>
                    <a:pt x="5310" y="17780"/>
                  </a:lnTo>
                  <a:lnTo>
                    <a:pt x="5724" y="17975"/>
                  </a:lnTo>
                  <a:lnTo>
                    <a:pt x="6138" y="18121"/>
                  </a:lnTo>
                  <a:lnTo>
                    <a:pt x="6577" y="18267"/>
                  </a:lnTo>
                  <a:lnTo>
                    <a:pt x="7015" y="18413"/>
                  </a:lnTo>
                  <a:lnTo>
                    <a:pt x="7478" y="18511"/>
                  </a:lnTo>
                  <a:lnTo>
                    <a:pt x="7940" y="18584"/>
                  </a:lnTo>
                  <a:lnTo>
                    <a:pt x="8403" y="18657"/>
                  </a:lnTo>
                  <a:lnTo>
                    <a:pt x="8866" y="18681"/>
                  </a:lnTo>
                  <a:lnTo>
                    <a:pt x="9353" y="18706"/>
                  </a:lnTo>
                  <a:lnTo>
                    <a:pt x="9353" y="18706"/>
                  </a:lnTo>
                  <a:lnTo>
                    <a:pt x="9840" y="18681"/>
                  </a:lnTo>
                  <a:lnTo>
                    <a:pt x="10303" y="18657"/>
                  </a:lnTo>
                  <a:lnTo>
                    <a:pt x="10766" y="18584"/>
                  </a:lnTo>
                  <a:lnTo>
                    <a:pt x="11228" y="18511"/>
                  </a:lnTo>
                  <a:lnTo>
                    <a:pt x="11691" y="18413"/>
                  </a:lnTo>
                  <a:lnTo>
                    <a:pt x="12130" y="18267"/>
                  </a:lnTo>
                  <a:lnTo>
                    <a:pt x="12568" y="18121"/>
                  </a:lnTo>
                  <a:lnTo>
                    <a:pt x="12982" y="17975"/>
                  </a:lnTo>
                  <a:lnTo>
                    <a:pt x="13396" y="17780"/>
                  </a:lnTo>
                  <a:lnTo>
                    <a:pt x="13810" y="17561"/>
                  </a:lnTo>
                  <a:lnTo>
                    <a:pt x="14200" y="17342"/>
                  </a:lnTo>
                  <a:lnTo>
                    <a:pt x="14589" y="17098"/>
                  </a:lnTo>
                  <a:lnTo>
                    <a:pt x="14955" y="16830"/>
                  </a:lnTo>
                  <a:lnTo>
                    <a:pt x="15296" y="16562"/>
                  </a:lnTo>
                  <a:lnTo>
                    <a:pt x="15637" y="16270"/>
                  </a:lnTo>
                  <a:lnTo>
                    <a:pt x="15953" y="15953"/>
                  </a:lnTo>
                  <a:lnTo>
                    <a:pt x="16270" y="15637"/>
                  </a:lnTo>
                  <a:lnTo>
                    <a:pt x="16562" y="15296"/>
                  </a:lnTo>
                  <a:lnTo>
                    <a:pt x="16830" y="14955"/>
                  </a:lnTo>
                  <a:lnTo>
                    <a:pt x="17098" y="14590"/>
                  </a:lnTo>
                  <a:lnTo>
                    <a:pt x="17341" y="14200"/>
                  </a:lnTo>
                  <a:lnTo>
                    <a:pt x="17561" y="13810"/>
                  </a:lnTo>
                  <a:lnTo>
                    <a:pt x="17780" y="13396"/>
                  </a:lnTo>
                  <a:lnTo>
                    <a:pt x="17975" y="12982"/>
                  </a:lnTo>
                  <a:lnTo>
                    <a:pt x="18121" y="12568"/>
                  </a:lnTo>
                  <a:lnTo>
                    <a:pt x="18267" y="12130"/>
                  </a:lnTo>
                  <a:lnTo>
                    <a:pt x="18413" y="11691"/>
                  </a:lnTo>
                  <a:lnTo>
                    <a:pt x="18511" y="11229"/>
                  </a:lnTo>
                  <a:lnTo>
                    <a:pt x="18584" y="10766"/>
                  </a:lnTo>
                  <a:lnTo>
                    <a:pt x="18657" y="10303"/>
                  </a:lnTo>
                  <a:lnTo>
                    <a:pt x="18681" y="9840"/>
                  </a:lnTo>
                  <a:lnTo>
                    <a:pt x="18705" y="9353"/>
                  </a:lnTo>
                  <a:lnTo>
                    <a:pt x="18705" y="9353"/>
                  </a:lnTo>
                  <a:lnTo>
                    <a:pt x="18681" y="8866"/>
                  </a:lnTo>
                  <a:lnTo>
                    <a:pt x="18657" y="8403"/>
                  </a:lnTo>
                  <a:lnTo>
                    <a:pt x="18584" y="7941"/>
                  </a:lnTo>
                  <a:lnTo>
                    <a:pt x="18511" y="7478"/>
                  </a:lnTo>
                  <a:lnTo>
                    <a:pt x="18413" y="7015"/>
                  </a:lnTo>
                  <a:lnTo>
                    <a:pt x="18267" y="6577"/>
                  </a:lnTo>
                  <a:lnTo>
                    <a:pt x="18121" y="6138"/>
                  </a:lnTo>
                  <a:lnTo>
                    <a:pt x="17975" y="5724"/>
                  </a:lnTo>
                  <a:lnTo>
                    <a:pt x="17780" y="5310"/>
                  </a:lnTo>
                  <a:lnTo>
                    <a:pt x="17561" y="4896"/>
                  </a:lnTo>
                  <a:lnTo>
                    <a:pt x="17341" y="4507"/>
                  </a:lnTo>
                  <a:lnTo>
                    <a:pt x="17098" y="4117"/>
                  </a:lnTo>
                  <a:lnTo>
                    <a:pt x="16830" y="3752"/>
                  </a:lnTo>
                  <a:lnTo>
                    <a:pt x="16562" y="3411"/>
                  </a:lnTo>
                  <a:lnTo>
                    <a:pt x="16270" y="3070"/>
                  </a:lnTo>
                  <a:lnTo>
                    <a:pt x="15953" y="2753"/>
                  </a:lnTo>
                  <a:lnTo>
                    <a:pt x="15637" y="2436"/>
                  </a:lnTo>
                  <a:lnTo>
                    <a:pt x="15296" y="2144"/>
                  </a:lnTo>
                  <a:lnTo>
                    <a:pt x="14955" y="1876"/>
                  </a:lnTo>
                  <a:lnTo>
                    <a:pt x="14589" y="1608"/>
                  </a:lnTo>
                  <a:lnTo>
                    <a:pt x="14200" y="1365"/>
                  </a:lnTo>
                  <a:lnTo>
                    <a:pt x="13810" y="1146"/>
                  </a:lnTo>
                  <a:lnTo>
                    <a:pt x="13396" y="926"/>
                  </a:lnTo>
                  <a:lnTo>
                    <a:pt x="12982" y="732"/>
                  </a:lnTo>
                  <a:lnTo>
                    <a:pt x="12568" y="585"/>
                  </a:lnTo>
                  <a:lnTo>
                    <a:pt x="12130" y="439"/>
                  </a:lnTo>
                  <a:lnTo>
                    <a:pt x="11691" y="293"/>
                  </a:lnTo>
                  <a:lnTo>
                    <a:pt x="11228" y="196"/>
                  </a:lnTo>
                  <a:lnTo>
                    <a:pt x="10766" y="123"/>
                  </a:lnTo>
                  <a:lnTo>
                    <a:pt x="10303" y="50"/>
                  </a:lnTo>
                  <a:lnTo>
                    <a:pt x="9840" y="25"/>
                  </a:lnTo>
                  <a:lnTo>
                    <a:pt x="9353" y="1"/>
                  </a:lnTo>
                  <a:lnTo>
                    <a:pt x="9353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62"/>
            <p:cNvSpPr/>
            <p:nvPr/>
          </p:nvSpPr>
          <p:spPr>
            <a:xfrm>
              <a:off x="6211975" y="3753150"/>
              <a:ext cx="19525" cy="18900"/>
            </a:xfrm>
            <a:custGeom>
              <a:avLst/>
              <a:gdLst/>
              <a:ahLst/>
              <a:cxnLst/>
              <a:rect l="l" t="t" r="r" b="b"/>
              <a:pathLst>
                <a:path w="781" h="756" fill="none" extrusionOk="0">
                  <a:moveTo>
                    <a:pt x="585" y="0"/>
                  </a:moveTo>
                  <a:lnTo>
                    <a:pt x="585" y="0"/>
                  </a:lnTo>
                  <a:lnTo>
                    <a:pt x="658" y="24"/>
                  </a:lnTo>
                  <a:lnTo>
                    <a:pt x="707" y="49"/>
                  </a:lnTo>
                  <a:lnTo>
                    <a:pt x="756" y="122"/>
                  </a:lnTo>
                  <a:lnTo>
                    <a:pt x="780" y="195"/>
                  </a:lnTo>
                  <a:lnTo>
                    <a:pt x="780" y="195"/>
                  </a:lnTo>
                  <a:lnTo>
                    <a:pt x="756" y="268"/>
                  </a:lnTo>
                  <a:lnTo>
                    <a:pt x="707" y="390"/>
                  </a:lnTo>
                  <a:lnTo>
                    <a:pt x="658" y="487"/>
                  </a:lnTo>
                  <a:lnTo>
                    <a:pt x="585" y="560"/>
                  </a:lnTo>
                  <a:lnTo>
                    <a:pt x="585" y="560"/>
                  </a:lnTo>
                  <a:lnTo>
                    <a:pt x="488" y="633"/>
                  </a:lnTo>
                  <a:lnTo>
                    <a:pt x="390" y="706"/>
                  </a:lnTo>
                  <a:lnTo>
                    <a:pt x="293" y="755"/>
                  </a:lnTo>
                  <a:lnTo>
                    <a:pt x="196" y="755"/>
                  </a:lnTo>
                  <a:lnTo>
                    <a:pt x="196" y="755"/>
                  </a:lnTo>
                  <a:lnTo>
                    <a:pt x="122" y="755"/>
                  </a:lnTo>
                  <a:lnTo>
                    <a:pt x="74" y="706"/>
                  </a:lnTo>
                  <a:lnTo>
                    <a:pt x="25" y="633"/>
                  </a:lnTo>
                  <a:lnTo>
                    <a:pt x="1" y="560"/>
                  </a:lnTo>
                  <a:lnTo>
                    <a:pt x="1" y="560"/>
                  </a:lnTo>
                  <a:lnTo>
                    <a:pt x="25" y="487"/>
                  </a:lnTo>
                  <a:lnTo>
                    <a:pt x="74" y="390"/>
                  </a:lnTo>
                  <a:lnTo>
                    <a:pt x="122" y="268"/>
                  </a:lnTo>
                  <a:lnTo>
                    <a:pt x="196" y="195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585" y="0"/>
                  </a:lnTo>
                  <a:lnTo>
                    <a:pt x="585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62"/>
            <p:cNvSpPr/>
            <p:nvPr/>
          </p:nvSpPr>
          <p:spPr>
            <a:xfrm>
              <a:off x="5943475" y="3695900"/>
              <a:ext cx="177800" cy="351350"/>
            </a:xfrm>
            <a:custGeom>
              <a:avLst/>
              <a:gdLst/>
              <a:ahLst/>
              <a:cxnLst/>
              <a:rect l="l" t="t" r="r" b="b"/>
              <a:pathLst>
                <a:path w="7112" h="14054" fill="none" extrusionOk="0">
                  <a:moveTo>
                    <a:pt x="2582" y="780"/>
                  </a:moveTo>
                  <a:lnTo>
                    <a:pt x="2582" y="780"/>
                  </a:lnTo>
                  <a:lnTo>
                    <a:pt x="2752" y="780"/>
                  </a:lnTo>
                  <a:lnTo>
                    <a:pt x="2752" y="780"/>
                  </a:lnTo>
                  <a:lnTo>
                    <a:pt x="2996" y="780"/>
                  </a:lnTo>
                  <a:lnTo>
                    <a:pt x="3215" y="829"/>
                  </a:lnTo>
                  <a:lnTo>
                    <a:pt x="3386" y="878"/>
                  </a:lnTo>
                  <a:lnTo>
                    <a:pt x="3507" y="951"/>
                  </a:lnTo>
                  <a:lnTo>
                    <a:pt x="3507" y="951"/>
                  </a:lnTo>
                  <a:lnTo>
                    <a:pt x="3605" y="1024"/>
                  </a:lnTo>
                  <a:lnTo>
                    <a:pt x="3702" y="1048"/>
                  </a:lnTo>
                  <a:lnTo>
                    <a:pt x="3800" y="1024"/>
                  </a:lnTo>
                  <a:lnTo>
                    <a:pt x="3897" y="951"/>
                  </a:lnTo>
                  <a:lnTo>
                    <a:pt x="3897" y="951"/>
                  </a:lnTo>
                  <a:lnTo>
                    <a:pt x="3970" y="878"/>
                  </a:lnTo>
                  <a:lnTo>
                    <a:pt x="4092" y="829"/>
                  </a:lnTo>
                  <a:lnTo>
                    <a:pt x="4189" y="780"/>
                  </a:lnTo>
                  <a:lnTo>
                    <a:pt x="4262" y="780"/>
                  </a:lnTo>
                  <a:lnTo>
                    <a:pt x="4262" y="780"/>
                  </a:lnTo>
                  <a:lnTo>
                    <a:pt x="4384" y="731"/>
                  </a:lnTo>
                  <a:lnTo>
                    <a:pt x="4506" y="658"/>
                  </a:lnTo>
                  <a:lnTo>
                    <a:pt x="4676" y="537"/>
                  </a:lnTo>
                  <a:lnTo>
                    <a:pt x="4847" y="390"/>
                  </a:lnTo>
                  <a:lnTo>
                    <a:pt x="4847" y="390"/>
                  </a:lnTo>
                  <a:lnTo>
                    <a:pt x="5042" y="244"/>
                  </a:lnTo>
                  <a:lnTo>
                    <a:pt x="5285" y="123"/>
                  </a:lnTo>
                  <a:lnTo>
                    <a:pt x="5529" y="49"/>
                  </a:lnTo>
                  <a:lnTo>
                    <a:pt x="5797" y="1"/>
                  </a:lnTo>
                  <a:lnTo>
                    <a:pt x="5797" y="1"/>
                  </a:lnTo>
                  <a:lnTo>
                    <a:pt x="5894" y="25"/>
                  </a:lnTo>
                  <a:lnTo>
                    <a:pt x="5992" y="49"/>
                  </a:lnTo>
                  <a:lnTo>
                    <a:pt x="6040" y="74"/>
                  </a:lnTo>
                  <a:lnTo>
                    <a:pt x="6089" y="123"/>
                  </a:lnTo>
                  <a:lnTo>
                    <a:pt x="6089" y="171"/>
                  </a:lnTo>
                  <a:lnTo>
                    <a:pt x="6089" y="244"/>
                  </a:lnTo>
                  <a:lnTo>
                    <a:pt x="6040" y="317"/>
                  </a:lnTo>
                  <a:lnTo>
                    <a:pt x="5992" y="390"/>
                  </a:lnTo>
                  <a:lnTo>
                    <a:pt x="5992" y="390"/>
                  </a:lnTo>
                  <a:lnTo>
                    <a:pt x="5845" y="561"/>
                  </a:lnTo>
                  <a:lnTo>
                    <a:pt x="5772" y="707"/>
                  </a:lnTo>
                  <a:lnTo>
                    <a:pt x="5748" y="853"/>
                  </a:lnTo>
                  <a:lnTo>
                    <a:pt x="5772" y="926"/>
                  </a:lnTo>
                  <a:lnTo>
                    <a:pt x="5797" y="951"/>
                  </a:lnTo>
                  <a:lnTo>
                    <a:pt x="5797" y="951"/>
                  </a:lnTo>
                  <a:lnTo>
                    <a:pt x="5870" y="1048"/>
                  </a:lnTo>
                  <a:lnTo>
                    <a:pt x="5918" y="1145"/>
                  </a:lnTo>
                  <a:lnTo>
                    <a:pt x="5967" y="1243"/>
                  </a:lnTo>
                  <a:lnTo>
                    <a:pt x="5992" y="1340"/>
                  </a:lnTo>
                  <a:lnTo>
                    <a:pt x="5992" y="1340"/>
                  </a:lnTo>
                  <a:lnTo>
                    <a:pt x="5967" y="1438"/>
                  </a:lnTo>
                  <a:lnTo>
                    <a:pt x="5918" y="1535"/>
                  </a:lnTo>
                  <a:lnTo>
                    <a:pt x="5870" y="1633"/>
                  </a:lnTo>
                  <a:lnTo>
                    <a:pt x="5797" y="1730"/>
                  </a:lnTo>
                  <a:lnTo>
                    <a:pt x="5797" y="1730"/>
                  </a:lnTo>
                  <a:lnTo>
                    <a:pt x="5748" y="1754"/>
                  </a:lnTo>
                  <a:lnTo>
                    <a:pt x="5699" y="1754"/>
                  </a:lnTo>
                  <a:lnTo>
                    <a:pt x="5553" y="1754"/>
                  </a:lnTo>
                  <a:lnTo>
                    <a:pt x="5383" y="1657"/>
                  </a:lnTo>
                  <a:lnTo>
                    <a:pt x="5212" y="1535"/>
                  </a:lnTo>
                  <a:lnTo>
                    <a:pt x="5212" y="1535"/>
                  </a:lnTo>
                  <a:lnTo>
                    <a:pt x="5066" y="1389"/>
                  </a:lnTo>
                  <a:lnTo>
                    <a:pt x="4896" y="1316"/>
                  </a:lnTo>
                  <a:lnTo>
                    <a:pt x="4749" y="1292"/>
                  </a:lnTo>
                  <a:lnTo>
                    <a:pt x="4701" y="1316"/>
                  </a:lnTo>
                  <a:lnTo>
                    <a:pt x="4652" y="1340"/>
                  </a:lnTo>
                  <a:lnTo>
                    <a:pt x="4652" y="1340"/>
                  </a:lnTo>
                  <a:lnTo>
                    <a:pt x="4555" y="1413"/>
                  </a:lnTo>
                  <a:lnTo>
                    <a:pt x="4457" y="1486"/>
                  </a:lnTo>
                  <a:lnTo>
                    <a:pt x="4360" y="1511"/>
                  </a:lnTo>
                  <a:lnTo>
                    <a:pt x="4262" y="1535"/>
                  </a:lnTo>
                  <a:lnTo>
                    <a:pt x="4262" y="1535"/>
                  </a:lnTo>
                  <a:lnTo>
                    <a:pt x="4116" y="1559"/>
                  </a:lnTo>
                  <a:lnTo>
                    <a:pt x="4043" y="1584"/>
                  </a:lnTo>
                  <a:lnTo>
                    <a:pt x="3994" y="1633"/>
                  </a:lnTo>
                  <a:lnTo>
                    <a:pt x="3994" y="1633"/>
                  </a:lnTo>
                  <a:lnTo>
                    <a:pt x="3946" y="1657"/>
                  </a:lnTo>
                  <a:lnTo>
                    <a:pt x="3873" y="1681"/>
                  </a:lnTo>
                  <a:lnTo>
                    <a:pt x="3702" y="1730"/>
                  </a:lnTo>
                  <a:lnTo>
                    <a:pt x="3702" y="1730"/>
                  </a:lnTo>
                  <a:lnTo>
                    <a:pt x="3605" y="1730"/>
                  </a:lnTo>
                  <a:lnTo>
                    <a:pt x="3507" y="1779"/>
                  </a:lnTo>
                  <a:lnTo>
                    <a:pt x="3410" y="1827"/>
                  </a:lnTo>
                  <a:lnTo>
                    <a:pt x="3312" y="1900"/>
                  </a:lnTo>
                  <a:lnTo>
                    <a:pt x="3312" y="1900"/>
                  </a:lnTo>
                  <a:lnTo>
                    <a:pt x="3288" y="1949"/>
                  </a:lnTo>
                  <a:lnTo>
                    <a:pt x="3288" y="2022"/>
                  </a:lnTo>
                  <a:lnTo>
                    <a:pt x="3288" y="2144"/>
                  </a:lnTo>
                  <a:lnTo>
                    <a:pt x="3386" y="2314"/>
                  </a:lnTo>
                  <a:lnTo>
                    <a:pt x="3507" y="2485"/>
                  </a:lnTo>
                  <a:lnTo>
                    <a:pt x="3507" y="2485"/>
                  </a:lnTo>
                  <a:lnTo>
                    <a:pt x="3605" y="2558"/>
                  </a:lnTo>
                  <a:lnTo>
                    <a:pt x="3702" y="2582"/>
                  </a:lnTo>
                  <a:lnTo>
                    <a:pt x="3800" y="2607"/>
                  </a:lnTo>
                  <a:lnTo>
                    <a:pt x="3921" y="2607"/>
                  </a:lnTo>
                  <a:lnTo>
                    <a:pt x="4043" y="2582"/>
                  </a:lnTo>
                  <a:lnTo>
                    <a:pt x="4141" y="2534"/>
                  </a:lnTo>
                  <a:lnTo>
                    <a:pt x="4262" y="2461"/>
                  </a:lnTo>
                  <a:lnTo>
                    <a:pt x="4360" y="2388"/>
                  </a:lnTo>
                  <a:lnTo>
                    <a:pt x="4360" y="2388"/>
                  </a:lnTo>
                  <a:lnTo>
                    <a:pt x="4555" y="2193"/>
                  </a:lnTo>
                  <a:lnTo>
                    <a:pt x="4749" y="2047"/>
                  </a:lnTo>
                  <a:lnTo>
                    <a:pt x="4920" y="1949"/>
                  </a:lnTo>
                  <a:lnTo>
                    <a:pt x="5042" y="1900"/>
                  </a:lnTo>
                  <a:lnTo>
                    <a:pt x="5042" y="1900"/>
                  </a:lnTo>
                  <a:lnTo>
                    <a:pt x="5115" y="1925"/>
                  </a:lnTo>
                  <a:lnTo>
                    <a:pt x="5163" y="1974"/>
                  </a:lnTo>
                  <a:lnTo>
                    <a:pt x="5212" y="2022"/>
                  </a:lnTo>
                  <a:lnTo>
                    <a:pt x="5212" y="2095"/>
                  </a:lnTo>
                  <a:lnTo>
                    <a:pt x="5212" y="2095"/>
                  </a:lnTo>
                  <a:lnTo>
                    <a:pt x="5236" y="2168"/>
                  </a:lnTo>
                  <a:lnTo>
                    <a:pt x="5285" y="2241"/>
                  </a:lnTo>
                  <a:lnTo>
                    <a:pt x="5334" y="2266"/>
                  </a:lnTo>
                  <a:lnTo>
                    <a:pt x="5407" y="2290"/>
                  </a:lnTo>
                  <a:lnTo>
                    <a:pt x="5407" y="2290"/>
                  </a:lnTo>
                  <a:lnTo>
                    <a:pt x="5504" y="2314"/>
                  </a:lnTo>
                  <a:lnTo>
                    <a:pt x="5602" y="2339"/>
                  </a:lnTo>
                  <a:lnTo>
                    <a:pt x="5699" y="2412"/>
                  </a:lnTo>
                  <a:lnTo>
                    <a:pt x="5797" y="2485"/>
                  </a:lnTo>
                  <a:lnTo>
                    <a:pt x="5797" y="2485"/>
                  </a:lnTo>
                  <a:lnTo>
                    <a:pt x="5845" y="2558"/>
                  </a:lnTo>
                  <a:lnTo>
                    <a:pt x="5870" y="2680"/>
                  </a:lnTo>
                  <a:lnTo>
                    <a:pt x="5845" y="2777"/>
                  </a:lnTo>
                  <a:lnTo>
                    <a:pt x="5797" y="2850"/>
                  </a:lnTo>
                  <a:lnTo>
                    <a:pt x="5797" y="2850"/>
                  </a:lnTo>
                  <a:lnTo>
                    <a:pt x="5699" y="2923"/>
                  </a:lnTo>
                  <a:lnTo>
                    <a:pt x="5602" y="2996"/>
                  </a:lnTo>
                  <a:lnTo>
                    <a:pt x="5504" y="3045"/>
                  </a:lnTo>
                  <a:lnTo>
                    <a:pt x="5407" y="3045"/>
                  </a:lnTo>
                  <a:lnTo>
                    <a:pt x="5407" y="3045"/>
                  </a:lnTo>
                  <a:lnTo>
                    <a:pt x="5310" y="3069"/>
                  </a:lnTo>
                  <a:lnTo>
                    <a:pt x="5163" y="3167"/>
                  </a:lnTo>
                  <a:lnTo>
                    <a:pt x="4993" y="3289"/>
                  </a:lnTo>
                  <a:lnTo>
                    <a:pt x="4847" y="3435"/>
                  </a:lnTo>
                  <a:lnTo>
                    <a:pt x="4847" y="3435"/>
                  </a:lnTo>
                  <a:lnTo>
                    <a:pt x="4676" y="3581"/>
                  </a:lnTo>
                  <a:lnTo>
                    <a:pt x="4506" y="3703"/>
                  </a:lnTo>
                  <a:lnTo>
                    <a:pt x="4384" y="3776"/>
                  </a:lnTo>
                  <a:lnTo>
                    <a:pt x="4262" y="3800"/>
                  </a:lnTo>
                  <a:lnTo>
                    <a:pt x="4262" y="3800"/>
                  </a:lnTo>
                  <a:lnTo>
                    <a:pt x="4141" y="3849"/>
                  </a:lnTo>
                  <a:lnTo>
                    <a:pt x="3970" y="3971"/>
                  </a:lnTo>
                  <a:lnTo>
                    <a:pt x="3726" y="4165"/>
                  </a:lnTo>
                  <a:lnTo>
                    <a:pt x="3483" y="4409"/>
                  </a:lnTo>
                  <a:lnTo>
                    <a:pt x="3142" y="4750"/>
                  </a:lnTo>
                  <a:lnTo>
                    <a:pt x="3142" y="4750"/>
                  </a:lnTo>
                  <a:lnTo>
                    <a:pt x="3020" y="4847"/>
                  </a:lnTo>
                  <a:lnTo>
                    <a:pt x="2874" y="4969"/>
                  </a:lnTo>
                  <a:lnTo>
                    <a:pt x="2557" y="5164"/>
                  </a:lnTo>
                  <a:lnTo>
                    <a:pt x="2265" y="5286"/>
                  </a:lnTo>
                  <a:lnTo>
                    <a:pt x="2119" y="5310"/>
                  </a:lnTo>
                  <a:lnTo>
                    <a:pt x="1997" y="5335"/>
                  </a:lnTo>
                  <a:lnTo>
                    <a:pt x="1997" y="5335"/>
                  </a:lnTo>
                  <a:lnTo>
                    <a:pt x="1754" y="5335"/>
                  </a:lnTo>
                  <a:lnTo>
                    <a:pt x="1535" y="5383"/>
                  </a:lnTo>
                  <a:lnTo>
                    <a:pt x="1364" y="5456"/>
                  </a:lnTo>
                  <a:lnTo>
                    <a:pt x="1242" y="5529"/>
                  </a:lnTo>
                  <a:lnTo>
                    <a:pt x="1242" y="5529"/>
                  </a:lnTo>
                  <a:lnTo>
                    <a:pt x="1169" y="5602"/>
                  </a:lnTo>
                  <a:lnTo>
                    <a:pt x="1096" y="5700"/>
                  </a:lnTo>
                  <a:lnTo>
                    <a:pt x="1047" y="5797"/>
                  </a:lnTo>
                  <a:lnTo>
                    <a:pt x="1047" y="5895"/>
                  </a:lnTo>
                  <a:lnTo>
                    <a:pt x="1047" y="5895"/>
                  </a:lnTo>
                  <a:lnTo>
                    <a:pt x="1047" y="5992"/>
                  </a:lnTo>
                  <a:lnTo>
                    <a:pt x="1096" y="6090"/>
                  </a:lnTo>
                  <a:lnTo>
                    <a:pt x="1169" y="6187"/>
                  </a:lnTo>
                  <a:lnTo>
                    <a:pt x="1242" y="6284"/>
                  </a:lnTo>
                  <a:lnTo>
                    <a:pt x="1242" y="6284"/>
                  </a:lnTo>
                  <a:lnTo>
                    <a:pt x="1315" y="6357"/>
                  </a:lnTo>
                  <a:lnTo>
                    <a:pt x="1413" y="6406"/>
                  </a:lnTo>
                  <a:lnTo>
                    <a:pt x="1535" y="6455"/>
                  </a:lnTo>
                  <a:lnTo>
                    <a:pt x="1608" y="6455"/>
                  </a:lnTo>
                  <a:lnTo>
                    <a:pt x="1608" y="6455"/>
                  </a:lnTo>
                  <a:lnTo>
                    <a:pt x="1729" y="6504"/>
                  </a:lnTo>
                  <a:lnTo>
                    <a:pt x="1876" y="6601"/>
                  </a:lnTo>
                  <a:lnTo>
                    <a:pt x="2070" y="6747"/>
                  </a:lnTo>
                  <a:lnTo>
                    <a:pt x="2290" y="6942"/>
                  </a:lnTo>
                  <a:lnTo>
                    <a:pt x="2290" y="6942"/>
                  </a:lnTo>
                  <a:lnTo>
                    <a:pt x="2484" y="7137"/>
                  </a:lnTo>
                  <a:lnTo>
                    <a:pt x="2679" y="7283"/>
                  </a:lnTo>
                  <a:lnTo>
                    <a:pt x="2825" y="7380"/>
                  </a:lnTo>
                  <a:lnTo>
                    <a:pt x="2947" y="7405"/>
                  </a:lnTo>
                  <a:lnTo>
                    <a:pt x="2947" y="7405"/>
                  </a:lnTo>
                  <a:lnTo>
                    <a:pt x="3093" y="7380"/>
                  </a:lnTo>
                  <a:lnTo>
                    <a:pt x="3166" y="7356"/>
                  </a:lnTo>
                  <a:lnTo>
                    <a:pt x="3239" y="7332"/>
                  </a:lnTo>
                  <a:lnTo>
                    <a:pt x="3239" y="7332"/>
                  </a:lnTo>
                  <a:lnTo>
                    <a:pt x="3288" y="7283"/>
                  </a:lnTo>
                  <a:lnTo>
                    <a:pt x="3410" y="7259"/>
                  </a:lnTo>
                  <a:lnTo>
                    <a:pt x="3556" y="7234"/>
                  </a:lnTo>
                  <a:lnTo>
                    <a:pt x="3702" y="7234"/>
                  </a:lnTo>
                  <a:lnTo>
                    <a:pt x="3702" y="7234"/>
                  </a:lnTo>
                  <a:lnTo>
                    <a:pt x="3873" y="7234"/>
                  </a:lnTo>
                  <a:lnTo>
                    <a:pt x="4019" y="7283"/>
                  </a:lnTo>
                  <a:lnTo>
                    <a:pt x="4165" y="7332"/>
                  </a:lnTo>
                  <a:lnTo>
                    <a:pt x="4262" y="7429"/>
                  </a:lnTo>
                  <a:lnTo>
                    <a:pt x="4262" y="7429"/>
                  </a:lnTo>
                  <a:lnTo>
                    <a:pt x="4360" y="7502"/>
                  </a:lnTo>
                  <a:lnTo>
                    <a:pt x="4457" y="7551"/>
                  </a:lnTo>
                  <a:lnTo>
                    <a:pt x="4555" y="7600"/>
                  </a:lnTo>
                  <a:lnTo>
                    <a:pt x="4652" y="7600"/>
                  </a:lnTo>
                  <a:lnTo>
                    <a:pt x="4652" y="7600"/>
                  </a:lnTo>
                  <a:lnTo>
                    <a:pt x="4749" y="7648"/>
                  </a:lnTo>
                  <a:lnTo>
                    <a:pt x="4896" y="7721"/>
                  </a:lnTo>
                  <a:lnTo>
                    <a:pt x="5066" y="7843"/>
                  </a:lnTo>
                  <a:lnTo>
                    <a:pt x="5212" y="7989"/>
                  </a:lnTo>
                  <a:lnTo>
                    <a:pt x="5212" y="7989"/>
                  </a:lnTo>
                  <a:lnTo>
                    <a:pt x="5383" y="8135"/>
                  </a:lnTo>
                  <a:lnTo>
                    <a:pt x="5553" y="8257"/>
                  </a:lnTo>
                  <a:lnTo>
                    <a:pt x="5699" y="8330"/>
                  </a:lnTo>
                  <a:lnTo>
                    <a:pt x="5797" y="8355"/>
                  </a:lnTo>
                  <a:lnTo>
                    <a:pt x="5797" y="8355"/>
                  </a:lnTo>
                  <a:lnTo>
                    <a:pt x="5870" y="8379"/>
                  </a:lnTo>
                  <a:lnTo>
                    <a:pt x="5992" y="8428"/>
                  </a:lnTo>
                  <a:lnTo>
                    <a:pt x="6089" y="8476"/>
                  </a:lnTo>
                  <a:lnTo>
                    <a:pt x="6162" y="8549"/>
                  </a:lnTo>
                  <a:lnTo>
                    <a:pt x="6162" y="8549"/>
                  </a:lnTo>
                  <a:lnTo>
                    <a:pt x="6259" y="8622"/>
                  </a:lnTo>
                  <a:lnTo>
                    <a:pt x="6357" y="8695"/>
                  </a:lnTo>
                  <a:lnTo>
                    <a:pt x="6454" y="8720"/>
                  </a:lnTo>
                  <a:lnTo>
                    <a:pt x="6552" y="8744"/>
                  </a:lnTo>
                  <a:lnTo>
                    <a:pt x="6552" y="8744"/>
                  </a:lnTo>
                  <a:lnTo>
                    <a:pt x="6649" y="8769"/>
                  </a:lnTo>
                  <a:lnTo>
                    <a:pt x="6747" y="8793"/>
                  </a:lnTo>
                  <a:lnTo>
                    <a:pt x="6844" y="8866"/>
                  </a:lnTo>
                  <a:lnTo>
                    <a:pt x="6941" y="8939"/>
                  </a:lnTo>
                  <a:lnTo>
                    <a:pt x="6941" y="8939"/>
                  </a:lnTo>
                  <a:lnTo>
                    <a:pt x="7014" y="9036"/>
                  </a:lnTo>
                  <a:lnTo>
                    <a:pt x="7063" y="9134"/>
                  </a:lnTo>
                  <a:lnTo>
                    <a:pt x="7112" y="9231"/>
                  </a:lnTo>
                  <a:lnTo>
                    <a:pt x="7112" y="9304"/>
                  </a:lnTo>
                  <a:lnTo>
                    <a:pt x="7112" y="9304"/>
                  </a:lnTo>
                  <a:lnTo>
                    <a:pt x="7112" y="9402"/>
                  </a:lnTo>
                  <a:lnTo>
                    <a:pt x="7063" y="9499"/>
                  </a:lnTo>
                  <a:lnTo>
                    <a:pt x="7014" y="9597"/>
                  </a:lnTo>
                  <a:lnTo>
                    <a:pt x="6941" y="9694"/>
                  </a:lnTo>
                  <a:lnTo>
                    <a:pt x="6941" y="9694"/>
                  </a:lnTo>
                  <a:lnTo>
                    <a:pt x="6868" y="9791"/>
                  </a:lnTo>
                  <a:lnTo>
                    <a:pt x="6795" y="9889"/>
                  </a:lnTo>
                  <a:lnTo>
                    <a:pt x="6747" y="9986"/>
                  </a:lnTo>
                  <a:lnTo>
                    <a:pt x="6747" y="10084"/>
                  </a:lnTo>
                  <a:lnTo>
                    <a:pt x="6747" y="10084"/>
                  </a:lnTo>
                  <a:lnTo>
                    <a:pt x="6722" y="10181"/>
                  </a:lnTo>
                  <a:lnTo>
                    <a:pt x="6625" y="10327"/>
                  </a:lnTo>
                  <a:lnTo>
                    <a:pt x="6503" y="10473"/>
                  </a:lnTo>
                  <a:lnTo>
                    <a:pt x="6357" y="10644"/>
                  </a:lnTo>
                  <a:lnTo>
                    <a:pt x="6357" y="10644"/>
                  </a:lnTo>
                  <a:lnTo>
                    <a:pt x="6211" y="10814"/>
                  </a:lnTo>
                  <a:lnTo>
                    <a:pt x="6089" y="10961"/>
                  </a:lnTo>
                  <a:lnTo>
                    <a:pt x="6016" y="11107"/>
                  </a:lnTo>
                  <a:lnTo>
                    <a:pt x="5992" y="11204"/>
                  </a:lnTo>
                  <a:lnTo>
                    <a:pt x="5992" y="11204"/>
                  </a:lnTo>
                  <a:lnTo>
                    <a:pt x="5943" y="11326"/>
                  </a:lnTo>
                  <a:lnTo>
                    <a:pt x="5870" y="11472"/>
                  </a:lnTo>
                  <a:lnTo>
                    <a:pt x="5748" y="11618"/>
                  </a:lnTo>
                  <a:lnTo>
                    <a:pt x="5602" y="11789"/>
                  </a:lnTo>
                  <a:lnTo>
                    <a:pt x="5602" y="11789"/>
                  </a:lnTo>
                  <a:lnTo>
                    <a:pt x="5456" y="11935"/>
                  </a:lnTo>
                  <a:lnTo>
                    <a:pt x="5334" y="12105"/>
                  </a:lnTo>
                  <a:lnTo>
                    <a:pt x="5261" y="12251"/>
                  </a:lnTo>
                  <a:lnTo>
                    <a:pt x="5212" y="12349"/>
                  </a:lnTo>
                  <a:lnTo>
                    <a:pt x="5212" y="12349"/>
                  </a:lnTo>
                  <a:lnTo>
                    <a:pt x="5188" y="12446"/>
                  </a:lnTo>
                  <a:lnTo>
                    <a:pt x="5139" y="12568"/>
                  </a:lnTo>
                  <a:lnTo>
                    <a:pt x="5042" y="12714"/>
                  </a:lnTo>
                  <a:lnTo>
                    <a:pt x="4944" y="12836"/>
                  </a:lnTo>
                  <a:lnTo>
                    <a:pt x="4944" y="12836"/>
                  </a:lnTo>
                  <a:lnTo>
                    <a:pt x="4822" y="12958"/>
                  </a:lnTo>
                  <a:lnTo>
                    <a:pt x="4725" y="13079"/>
                  </a:lnTo>
                  <a:lnTo>
                    <a:pt x="4676" y="13201"/>
                  </a:lnTo>
                  <a:lnTo>
                    <a:pt x="4652" y="13299"/>
                  </a:lnTo>
                  <a:lnTo>
                    <a:pt x="4652" y="13299"/>
                  </a:lnTo>
                  <a:lnTo>
                    <a:pt x="4676" y="13469"/>
                  </a:lnTo>
                  <a:lnTo>
                    <a:pt x="4701" y="13542"/>
                  </a:lnTo>
                  <a:lnTo>
                    <a:pt x="4749" y="13591"/>
                  </a:lnTo>
                  <a:lnTo>
                    <a:pt x="4749" y="13591"/>
                  </a:lnTo>
                  <a:lnTo>
                    <a:pt x="4774" y="13640"/>
                  </a:lnTo>
                  <a:lnTo>
                    <a:pt x="4822" y="13713"/>
                  </a:lnTo>
                  <a:lnTo>
                    <a:pt x="4847" y="13883"/>
                  </a:lnTo>
                  <a:lnTo>
                    <a:pt x="4847" y="13883"/>
                  </a:lnTo>
                  <a:lnTo>
                    <a:pt x="4822" y="13956"/>
                  </a:lnTo>
                  <a:lnTo>
                    <a:pt x="4774" y="14005"/>
                  </a:lnTo>
                  <a:lnTo>
                    <a:pt x="4725" y="14054"/>
                  </a:lnTo>
                  <a:lnTo>
                    <a:pt x="4652" y="14054"/>
                  </a:lnTo>
                  <a:lnTo>
                    <a:pt x="4652" y="14054"/>
                  </a:lnTo>
                  <a:lnTo>
                    <a:pt x="4555" y="14054"/>
                  </a:lnTo>
                  <a:lnTo>
                    <a:pt x="4457" y="14005"/>
                  </a:lnTo>
                  <a:lnTo>
                    <a:pt x="4360" y="13956"/>
                  </a:lnTo>
                  <a:lnTo>
                    <a:pt x="4262" y="13883"/>
                  </a:lnTo>
                  <a:lnTo>
                    <a:pt x="4262" y="13883"/>
                  </a:lnTo>
                  <a:lnTo>
                    <a:pt x="4189" y="13761"/>
                  </a:lnTo>
                  <a:lnTo>
                    <a:pt x="4141" y="13615"/>
                  </a:lnTo>
                  <a:lnTo>
                    <a:pt x="4092" y="13469"/>
                  </a:lnTo>
                  <a:lnTo>
                    <a:pt x="4092" y="13299"/>
                  </a:lnTo>
                  <a:lnTo>
                    <a:pt x="4092" y="13299"/>
                  </a:lnTo>
                  <a:lnTo>
                    <a:pt x="4067" y="13152"/>
                  </a:lnTo>
                  <a:lnTo>
                    <a:pt x="4019" y="12982"/>
                  </a:lnTo>
                  <a:lnTo>
                    <a:pt x="3970" y="12836"/>
                  </a:lnTo>
                  <a:lnTo>
                    <a:pt x="3897" y="12738"/>
                  </a:lnTo>
                  <a:lnTo>
                    <a:pt x="3897" y="12738"/>
                  </a:lnTo>
                  <a:lnTo>
                    <a:pt x="3848" y="12690"/>
                  </a:lnTo>
                  <a:lnTo>
                    <a:pt x="3824" y="12592"/>
                  </a:lnTo>
                  <a:lnTo>
                    <a:pt x="3751" y="12349"/>
                  </a:lnTo>
                  <a:lnTo>
                    <a:pt x="3726" y="12056"/>
                  </a:lnTo>
                  <a:lnTo>
                    <a:pt x="3702" y="11716"/>
                  </a:lnTo>
                  <a:lnTo>
                    <a:pt x="3702" y="11472"/>
                  </a:lnTo>
                  <a:lnTo>
                    <a:pt x="3702" y="11472"/>
                  </a:lnTo>
                  <a:lnTo>
                    <a:pt x="3702" y="11301"/>
                  </a:lnTo>
                  <a:lnTo>
                    <a:pt x="3653" y="11107"/>
                  </a:lnTo>
                  <a:lnTo>
                    <a:pt x="3629" y="10936"/>
                  </a:lnTo>
                  <a:lnTo>
                    <a:pt x="3556" y="10741"/>
                  </a:lnTo>
                  <a:lnTo>
                    <a:pt x="3483" y="10571"/>
                  </a:lnTo>
                  <a:lnTo>
                    <a:pt x="3410" y="10425"/>
                  </a:lnTo>
                  <a:lnTo>
                    <a:pt x="3312" y="10279"/>
                  </a:lnTo>
                  <a:lnTo>
                    <a:pt x="3239" y="10181"/>
                  </a:lnTo>
                  <a:lnTo>
                    <a:pt x="3239" y="10181"/>
                  </a:lnTo>
                  <a:lnTo>
                    <a:pt x="3045" y="9962"/>
                  </a:lnTo>
                  <a:lnTo>
                    <a:pt x="2898" y="9767"/>
                  </a:lnTo>
                  <a:lnTo>
                    <a:pt x="2801" y="9621"/>
                  </a:lnTo>
                  <a:lnTo>
                    <a:pt x="2752" y="9499"/>
                  </a:lnTo>
                  <a:lnTo>
                    <a:pt x="2752" y="9499"/>
                  </a:lnTo>
                  <a:lnTo>
                    <a:pt x="2728" y="9353"/>
                  </a:lnTo>
                  <a:lnTo>
                    <a:pt x="2704" y="9280"/>
                  </a:lnTo>
                  <a:lnTo>
                    <a:pt x="2655" y="9231"/>
                  </a:lnTo>
                  <a:lnTo>
                    <a:pt x="2655" y="9231"/>
                  </a:lnTo>
                  <a:lnTo>
                    <a:pt x="2631" y="9158"/>
                  </a:lnTo>
                  <a:lnTo>
                    <a:pt x="2582" y="9036"/>
                  </a:lnTo>
                  <a:lnTo>
                    <a:pt x="2582" y="8890"/>
                  </a:lnTo>
                  <a:lnTo>
                    <a:pt x="2557" y="8744"/>
                  </a:lnTo>
                  <a:lnTo>
                    <a:pt x="2557" y="8744"/>
                  </a:lnTo>
                  <a:lnTo>
                    <a:pt x="2582" y="8598"/>
                  </a:lnTo>
                  <a:lnTo>
                    <a:pt x="2582" y="8452"/>
                  </a:lnTo>
                  <a:lnTo>
                    <a:pt x="2631" y="8330"/>
                  </a:lnTo>
                  <a:lnTo>
                    <a:pt x="2655" y="8281"/>
                  </a:lnTo>
                  <a:lnTo>
                    <a:pt x="2655" y="8281"/>
                  </a:lnTo>
                  <a:lnTo>
                    <a:pt x="2704" y="8208"/>
                  </a:lnTo>
                  <a:lnTo>
                    <a:pt x="2728" y="8160"/>
                  </a:lnTo>
                  <a:lnTo>
                    <a:pt x="2752" y="7989"/>
                  </a:lnTo>
                  <a:lnTo>
                    <a:pt x="2752" y="7989"/>
                  </a:lnTo>
                  <a:lnTo>
                    <a:pt x="2728" y="7819"/>
                  </a:lnTo>
                  <a:lnTo>
                    <a:pt x="2704" y="7746"/>
                  </a:lnTo>
                  <a:lnTo>
                    <a:pt x="2655" y="7697"/>
                  </a:lnTo>
                  <a:lnTo>
                    <a:pt x="2655" y="7697"/>
                  </a:lnTo>
                  <a:lnTo>
                    <a:pt x="2606" y="7673"/>
                  </a:lnTo>
                  <a:lnTo>
                    <a:pt x="2533" y="7624"/>
                  </a:lnTo>
                  <a:lnTo>
                    <a:pt x="2363" y="7600"/>
                  </a:lnTo>
                  <a:lnTo>
                    <a:pt x="2363" y="7600"/>
                  </a:lnTo>
                  <a:lnTo>
                    <a:pt x="2265" y="7575"/>
                  </a:lnTo>
                  <a:lnTo>
                    <a:pt x="2119" y="7502"/>
                  </a:lnTo>
                  <a:lnTo>
                    <a:pt x="1973" y="7380"/>
                  </a:lnTo>
                  <a:lnTo>
                    <a:pt x="1802" y="7234"/>
                  </a:lnTo>
                  <a:lnTo>
                    <a:pt x="1802" y="7234"/>
                  </a:lnTo>
                  <a:lnTo>
                    <a:pt x="1632" y="7088"/>
                  </a:lnTo>
                  <a:lnTo>
                    <a:pt x="1486" y="6966"/>
                  </a:lnTo>
                  <a:lnTo>
                    <a:pt x="1340" y="6869"/>
                  </a:lnTo>
                  <a:lnTo>
                    <a:pt x="1242" y="6845"/>
                  </a:lnTo>
                  <a:lnTo>
                    <a:pt x="1242" y="6845"/>
                  </a:lnTo>
                  <a:lnTo>
                    <a:pt x="1121" y="6796"/>
                  </a:lnTo>
                  <a:lnTo>
                    <a:pt x="926" y="6674"/>
                  </a:lnTo>
                  <a:lnTo>
                    <a:pt x="706" y="6504"/>
                  </a:lnTo>
                  <a:lnTo>
                    <a:pt x="463" y="6284"/>
                  </a:lnTo>
                  <a:lnTo>
                    <a:pt x="463" y="6284"/>
                  </a:lnTo>
                  <a:lnTo>
                    <a:pt x="171" y="5919"/>
                  </a:lnTo>
                  <a:lnTo>
                    <a:pt x="0" y="5700"/>
                  </a:lnTo>
                  <a:lnTo>
                    <a:pt x="0" y="5700"/>
                  </a:lnTo>
                  <a:lnTo>
                    <a:pt x="0" y="5724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62"/>
            <p:cNvSpPr/>
            <p:nvPr/>
          </p:nvSpPr>
          <p:spPr>
            <a:xfrm>
              <a:off x="6128575" y="3695900"/>
              <a:ext cx="86475" cy="47525"/>
            </a:xfrm>
            <a:custGeom>
              <a:avLst/>
              <a:gdLst/>
              <a:ahLst/>
              <a:cxnLst/>
              <a:rect l="l" t="t" r="r" b="b"/>
              <a:pathLst>
                <a:path w="3459" h="1901" fill="none" extrusionOk="0">
                  <a:moveTo>
                    <a:pt x="2022" y="1340"/>
                  </a:moveTo>
                  <a:lnTo>
                    <a:pt x="2022" y="1340"/>
                  </a:lnTo>
                  <a:lnTo>
                    <a:pt x="1924" y="1413"/>
                  </a:lnTo>
                  <a:lnTo>
                    <a:pt x="1827" y="1486"/>
                  </a:lnTo>
                  <a:lnTo>
                    <a:pt x="1729" y="1511"/>
                  </a:lnTo>
                  <a:lnTo>
                    <a:pt x="1632" y="1535"/>
                  </a:lnTo>
                  <a:lnTo>
                    <a:pt x="1632" y="1535"/>
                  </a:lnTo>
                  <a:lnTo>
                    <a:pt x="1559" y="1535"/>
                  </a:lnTo>
                  <a:lnTo>
                    <a:pt x="1461" y="1584"/>
                  </a:lnTo>
                  <a:lnTo>
                    <a:pt x="1340" y="1657"/>
                  </a:lnTo>
                  <a:lnTo>
                    <a:pt x="1267" y="1730"/>
                  </a:lnTo>
                  <a:lnTo>
                    <a:pt x="1267" y="1730"/>
                  </a:lnTo>
                  <a:lnTo>
                    <a:pt x="1169" y="1803"/>
                  </a:lnTo>
                  <a:lnTo>
                    <a:pt x="1072" y="1852"/>
                  </a:lnTo>
                  <a:lnTo>
                    <a:pt x="974" y="1900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79" y="1900"/>
                  </a:lnTo>
                  <a:lnTo>
                    <a:pt x="682" y="1852"/>
                  </a:lnTo>
                  <a:lnTo>
                    <a:pt x="585" y="1803"/>
                  </a:lnTo>
                  <a:lnTo>
                    <a:pt x="512" y="1730"/>
                  </a:lnTo>
                  <a:lnTo>
                    <a:pt x="512" y="1730"/>
                  </a:lnTo>
                  <a:lnTo>
                    <a:pt x="438" y="1633"/>
                  </a:lnTo>
                  <a:lnTo>
                    <a:pt x="414" y="1535"/>
                  </a:lnTo>
                  <a:lnTo>
                    <a:pt x="438" y="1438"/>
                  </a:lnTo>
                  <a:lnTo>
                    <a:pt x="512" y="1340"/>
                  </a:lnTo>
                  <a:lnTo>
                    <a:pt x="512" y="1340"/>
                  </a:lnTo>
                  <a:lnTo>
                    <a:pt x="585" y="1243"/>
                  </a:lnTo>
                  <a:lnTo>
                    <a:pt x="633" y="1145"/>
                  </a:lnTo>
                  <a:lnTo>
                    <a:pt x="682" y="1048"/>
                  </a:lnTo>
                  <a:lnTo>
                    <a:pt x="682" y="951"/>
                  </a:lnTo>
                  <a:lnTo>
                    <a:pt x="682" y="951"/>
                  </a:lnTo>
                  <a:lnTo>
                    <a:pt x="658" y="804"/>
                  </a:lnTo>
                  <a:lnTo>
                    <a:pt x="633" y="731"/>
                  </a:lnTo>
                  <a:lnTo>
                    <a:pt x="585" y="683"/>
                  </a:lnTo>
                  <a:lnTo>
                    <a:pt x="585" y="683"/>
                  </a:lnTo>
                  <a:lnTo>
                    <a:pt x="536" y="634"/>
                  </a:lnTo>
                  <a:lnTo>
                    <a:pt x="463" y="610"/>
                  </a:lnTo>
                  <a:lnTo>
                    <a:pt x="317" y="585"/>
                  </a:lnTo>
                  <a:lnTo>
                    <a:pt x="317" y="585"/>
                  </a:lnTo>
                  <a:lnTo>
                    <a:pt x="146" y="561"/>
                  </a:lnTo>
                  <a:lnTo>
                    <a:pt x="73" y="512"/>
                  </a:lnTo>
                  <a:lnTo>
                    <a:pt x="24" y="488"/>
                  </a:lnTo>
                  <a:lnTo>
                    <a:pt x="24" y="488"/>
                  </a:lnTo>
                  <a:lnTo>
                    <a:pt x="0" y="439"/>
                  </a:lnTo>
                  <a:lnTo>
                    <a:pt x="24" y="366"/>
                  </a:lnTo>
                  <a:lnTo>
                    <a:pt x="49" y="293"/>
                  </a:lnTo>
                  <a:lnTo>
                    <a:pt x="122" y="196"/>
                  </a:lnTo>
                  <a:lnTo>
                    <a:pt x="122" y="196"/>
                  </a:lnTo>
                  <a:lnTo>
                    <a:pt x="171" y="171"/>
                  </a:lnTo>
                  <a:lnTo>
                    <a:pt x="268" y="123"/>
                  </a:lnTo>
                  <a:lnTo>
                    <a:pt x="512" y="74"/>
                  </a:lnTo>
                  <a:lnTo>
                    <a:pt x="804" y="25"/>
                  </a:lnTo>
                  <a:lnTo>
                    <a:pt x="1145" y="1"/>
                  </a:lnTo>
                  <a:lnTo>
                    <a:pt x="2509" y="1"/>
                  </a:lnTo>
                  <a:lnTo>
                    <a:pt x="2509" y="1"/>
                  </a:lnTo>
                  <a:lnTo>
                    <a:pt x="2850" y="25"/>
                  </a:lnTo>
                  <a:lnTo>
                    <a:pt x="3142" y="49"/>
                  </a:lnTo>
                  <a:lnTo>
                    <a:pt x="3337" y="74"/>
                  </a:lnTo>
                  <a:lnTo>
                    <a:pt x="3434" y="98"/>
                  </a:lnTo>
                  <a:lnTo>
                    <a:pt x="3434" y="98"/>
                  </a:lnTo>
                  <a:lnTo>
                    <a:pt x="3458" y="123"/>
                  </a:lnTo>
                  <a:lnTo>
                    <a:pt x="3434" y="171"/>
                  </a:lnTo>
                  <a:lnTo>
                    <a:pt x="3361" y="317"/>
                  </a:lnTo>
                  <a:lnTo>
                    <a:pt x="3239" y="488"/>
                  </a:lnTo>
                  <a:lnTo>
                    <a:pt x="3069" y="683"/>
                  </a:lnTo>
                  <a:lnTo>
                    <a:pt x="3069" y="683"/>
                  </a:lnTo>
                  <a:lnTo>
                    <a:pt x="2874" y="853"/>
                  </a:lnTo>
                  <a:lnTo>
                    <a:pt x="2679" y="999"/>
                  </a:lnTo>
                  <a:lnTo>
                    <a:pt x="2509" y="1121"/>
                  </a:lnTo>
                  <a:lnTo>
                    <a:pt x="2411" y="1145"/>
                  </a:lnTo>
                  <a:lnTo>
                    <a:pt x="2411" y="1145"/>
                  </a:lnTo>
                  <a:lnTo>
                    <a:pt x="2314" y="1170"/>
                  </a:lnTo>
                  <a:lnTo>
                    <a:pt x="2216" y="1194"/>
                  </a:lnTo>
                  <a:lnTo>
                    <a:pt x="2119" y="1267"/>
                  </a:lnTo>
                  <a:lnTo>
                    <a:pt x="2022" y="1340"/>
                  </a:lnTo>
                  <a:lnTo>
                    <a:pt x="2022" y="134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62"/>
            <p:cNvSpPr/>
            <p:nvPr/>
          </p:nvSpPr>
          <p:spPr>
            <a:xfrm>
              <a:off x="6357500" y="3940075"/>
              <a:ext cx="18900" cy="34725"/>
            </a:xfrm>
            <a:custGeom>
              <a:avLst/>
              <a:gdLst/>
              <a:ahLst/>
              <a:cxnLst/>
              <a:rect l="l" t="t" r="r" b="b"/>
              <a:pathLst>
                <a:path w="756" h="1389" fill="none" extrusionOk="0">
                  <a:moveTo>
                    <a:pt x="585" y="682"/>
                  </a:moveTo>
                  <a:lnTo>
                    <a:pt x="585" y="682"/>
                  </a:lnTo>
                  <a:lnTo>
                    <a:pt x="512" y="779"/>
                  </a:lnTo>
                  <a:lnTo>
                    <a:pt x="439" y="877"/>
                  </a:lnTo>
                  <a:lnTo>
                    <a:pt x="390" y="974"/>
                  </a:lnTo>
                  <a:lnTo>
                    <a:pt x="390" y="1072"/>
                  </a:lnTo>
                  <a:lnTo>
                    <a:pt x="390" y="1072"/>
                  </a:lnTo>
                  <a:lnTo>
                    <a:pt x="366" y="1218"/>
                  </a:lnTo>
                  <a:lnTo>
                    <a:pt x="317" y="1291"/>
                  </a:lnTo>
                  <a:lnTo>
                    <a:pt x="293" y="1364"/>
                  </a:lnTo>
                  <a:lnTo>
                    <a:pt x="293" y="1364"/>
                  </a:lnTo>
                  <a:lnTo>
                    <a:pt x="244" y="1388"/>
                  </a:lnTo>
                  <a:lnTo>
                    <a:pt x="195" y="1388"/>
                  </a:lnTo>
                  <a:lnTo>
                    <a:pt x="147" y="1388"/>
                  </a:lnTo>
                  <a:lnTo>
                    <a:pt x="98" y="1364"/>
                  </a:lnTo>
                  <a:lnTo>
                    <a:pt x="98" y="1364"/>
                  </a:lnTo>
                  <a:lnTo>
                    <a:pt x="74" y="1291"/>
                  </a:lnTo>
                  <a:lnTo>
                    <a:pt x="25" y="1169"/>
                  </a:lnTo>
                  <a:lnTo>
                    <a:pt x="25" y="1023"/>
                  </a:lnTo>
                  <a:lnTo>
                    <a:pt x="1" y="877"/>
                  </a:lnTo>
                  <a:lnTo>
                    <a:pt x="1" y="877"/>
                  </a:lnTo>
                  <a:lnTo>
                    <a:pt x="25" y="706"/>
                  </a:lnTo>
                  <a:lnTo>
                    <a:pt x="98" y="536"/>
                  </a:lnTo>
                  <a:lnTo>
                    <a:pt x="171" y="365"/>
                  </a:lnTo>
                  <a:lnTo>
                    <a:pt x="293" y="219"/>
                  </a:lnTo>
                  <a:lnTo>
                    <a:pt x="293" y="219"/>
                  </a:lnTo>
                  <a:lnTo>
                    <a:pt x="415" y="122"/>
                  </a:lnTo>
                  <a:lnTo>
                    <a:pt x="512" y="49"/>
                  </a:lnTo>
                  <a:lnTo>
                    <a:pt x="609" y="0"/>
                  </a:lnTo>
                  <a:lnTo>
                    <a:pt x="682" y="24"/>
                  </a:lnTo>
                  <a:lnTo>
                    <a:pt x="682" y="24"/>
                  </a:lnTo>
                  <a:lnTo>
                    <a:pt x="707" y="73"/>
                  </a:lnTo>
                  <a:lnTo>
                    <a:pt x="731" y="146"/>
                  </a:lnTo>
                  <a:lnTo>
                    <a:pt x="756" y="317"/>
                  </a:lnTo>
                  <a:lnTo>
                    <a:pt x="756" y="317"/>
                  </a:lnTo>
                  <a:lnTo>
                    <a:pt x="756" y="390"/>
                  </a:lnTo>
                  <a:lnTo>
                    <a:pt x="707" y="487"/>
                  </a:lnTo>
                  <a:lnTo>
                    <a:pt x="658" y="609"/>
                  </a:lnTo>
                  <a:lnTo>
                    <a:pt x="585" y="682"/>
                  </a:lnTo>
                  <a:lnTo>
                    <a:pt x="585" y="682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62"/>
            <p:cNvSpPr/>
            <p:nvPr/>
          </p:nvSpPr>
          <p:spPr>
            <a:xfrm>
              <a:off x="6202850" y="3720875"/>
              <a:ext cx="204000" cy="278875"/>
            </a:xfrm>
            <a:custGeom>
              <a:avLst/>
              <a:gdLst/>
              <a:ahLst/>
              <a:cxnLst/>
              <a:rect l="l" t="t" r="r" b="b"/>
              <a:pathLst>
                <a:path w="8160" h="11155" fill="none" extrusionOk="0">
                  <a:moveTo>
                    <a:pt x="8159" y="4774"/>
                  </a:moveTo>
                  <a:lnTo>
                    <a:pt x="8159" y="4774"/>
                  </a:lnTo>
                  <a:lnTo>
                    <a:pt x="7599" y="4701"/>
                  </a:lnTo>
                  <a:lnTo>
                    <a:pt x="7283" y="4652"/>
                  </a:lnTo>
                  <a:lnTo>
                    <a:pt x="7136" y="4603"/>
                  </a:lnTo>
                  <a:lnTo>
                    <a:pt x="7136" y="4603"/>
                  </a:lnTo>
                  <a:lnTo>
                    <a:pt x="7088" y="4579"/>
                  </a:lnTo>
                  <a:lnTo>
                    <a:pt x="7015" y="4555"/>
                  </a:lnTo>
                  <a:lnTo>
                    <a:pt x="6844" y="4530"/>
                  </a:lnTo>
                  <a:lnTo>
                    <a:pt x="6844" y="4530"/>
                  </a:lnTo>
                  <a:lnTo>
                    <a:pt x="6747" y="4506"/>
                  </a:lnTo>
                  <a:lnTo>
                    <a:pt x="6649" y="4457"/>
                  </a:lnTo>
                  <a:lnTo>
                    <a:pt x="6552" y="4409"/>
                  </a:lnTo>
                  <a:lnTo>
                    <a:pt x="6454" y="4336"/>
                  </a:lnTo>
                  <a:lnTo>
                    <a:pt x="6454" y="4336"/>
                  </a:lnTo>
                  <a:lnTo>
                    <a:pt x="6381" y="4262"/>
                  </a:lnTo>
                  <a:lnTo>
                    <a:pt x="6308" y="4214"/>
                  </a:lnTo>
                  <a:lnTo>
                    <a:pt x="6235" y="4214"/>
                  </a:lnTo>
                  <a:lnTo>
                    <a:pt x="6187" y="4238"/>
                  </a:lnTo>
                  <a:lnTo>
                    <a:pt x="6187" y="4238"/>
                  </a:lnTo>
                  <a:lnTo>
                    <a:pt x="6162" y="4287"/>
                  </a:lnTo>
                  <a:lnTo>
                    <a:pt x="6162" y="4360"/>
                  </a:lnTo>
                  <a:lnTo>
                    <a:pt x="6211" y="4433"/>
                  </a:lnTo>
                  <a:lnTo>
                    <a:pt x="6284" y="4530"/>
                  </a:lnTo>
                  <a:lnTo>
                    <a:pt x="6284" y="4530"/>
                  </a:lnTo>
                  <a:lnTo>
                    <a:pt x="6357" y="4603"/>
                  </a:lnTo>
                  <a:lnTo>
                    <a:pt x="6454" y="4652"/>
                  </a:lnTo>
                  <a:lnTo>
                    <a:pt x="6576" y="4701"/>
                  </a:lnTo>
                  <a:lnTo>
                    <a:pt x="6649" y="4701"/>
                  </a:lnTo>
                  <a:lnTo>
                    <a:pt x="6649" y="4701"/>
                  </a:lnTo>
                  <a:lnTo>
                    <a:pt x="6747" y="4725"/>
                  </a:lnTo>
                  <a:lnTo>
                    <a:pt x="6844" y="4774"/>
                  </a:lnTo>
                  <a:lnTo>
                    <a:pt x="6942" y="4823"/>
                  </a:lnTo>
                  <a:lnTo>
                    <a:pt x="7039" y="4896"/>
                  </a:lnTo>
                  <a:lnTo>
                    <a:pt x="7039" y="4896"/>
                  </a:lnTo>
                  <a:lnTo>
                    <a:pt x="7063" y="4944"/>
                  </a:lnTo>
                  <a:lnTo>
                    <a:pt x="7088" y="4993"/>
                  </a:lnTo>
                  <a:lnTo>
                    <a:pt x="7063" y="5139"/>
                  </a:lnTo>
                  <a:lnTo>
                    <a:pt x="6966" y="5310"/>
                  </a:lnTo>
                  <a:lnTo>
                    <a:pt x="6844" y="5480"/>
                  </a:lnTo>
                  <a:lnTo>
                    <a:pt x="6844" y="5480"/>
                  </a:lnTo>
                  <a:lnTo>
                    <a:pt x="6674" y="5626"/>
                  </a:lnTo>
                  <a:lnTo>
                    <a:pt x="6528" y="5748"/>
                  </a:lnTo>
                  <a:lnTo>
                    <a:pt x="6381" y="5821"/>
                  </a:lnTo>
                  <a:lnTo>
                    <a:pt x="6284" y="5846"/>
                  </a:lnTo>
                  <a:lnTo>
                    <a:pt x="6284" y="5846"/>
                  </a:lnTo>
                  <a:lnTo>
                    <a:pt x="6113" y="5870"/>
                  </a:lnTo>
                  <a:lnTo>
                    <a:pt x="6040" y="5894"/>
                  </a:lnTo>
                  <a:lnTo>
                    <a:pt x="5992" y="5943"/>
                  </a:lnTo>
                  <a:lnTo>
                    <a:pt x="5992" y="5943"/>
                  </a:lnTo>
                  <a:lnTo>
                    <a:pt x="5943" y="5967"/>
                  </a:lnTo>
                  <a:lnTo>
                    <a:pt x="5894" y="5992"/>
                  </a:lnTo>
                  <a:lnTo>
                    <a:pt x="5846" y="5967"/>
                  </a:lnTo>
                  <a:lnTo>
                    <a:pt x="5797" y="5943"/>
                  </a:lnTo>
                  <a:lnTo>
                    <a:pt x="5797" y="5943"/>
                  </a:lnTo>
                  <a:lnTo>
                    <a:pt x="5773" y="5894"/>
                  </a:lnTo>
                  <a:lnTo>
                    <a:pt x="5724" y="5821"/>
                  </a:lnTo>
                  <a:lnTo>
                    <a:pt x="5699" y="5651"/>
                  </a:lnTo>
                  <a:lnTo>
                    <a:pt x="5699" y="5651"/>
                  </a:lnTo>
                  <a:lnTo>
                    <a:pt x="5675" y="5553"/>
                  </a:lnTo>
                  <a:lnTo>
                    <a:pt x="5602" y="5407"/>
                  </a:lnTo>
                  <a:lnTo>
                    <a:pt x="5480" y="5261"/>
                  </a:lnTo>
                  <a:lnTo>
                    <a:pt x="5334" y="5091"/>
                  </a:lnTo>
                  <a:lnTo>
                    <a:pt x="5334" y="5091"/>
                  </a:lnTo>
                  <a:lnTo>
                    <a:pt x="5188" y="4920"/>
                  </a:lnTo>
                  <a:lnTo>
                    <a:pt x="5066" y="4774"/>
                  </a:lnTo>
                  <a:lnTo>
                    <a:pt x="4969" y="4628"/>
                  </a:lnTo>
                  <a:lnTo>
                    <a:pt x="4944" y="4530"/>
                  </a:lnTo>
                  <a:lnTo>
                    <a:pt x="4944" y="4530"/>
                  </a:lnTo>
                  <a:lnTo>
                    <a:pt x="4944" y="4457"/>
                  </a:lnTo>
                  <a:lnTo>
                    <a:pt x="4920" y="4409"/>
                  </a:lnTo>
                  <a:lnTo>
                    <a:pt x="4896" y="4409"/>
                  </a:lnTo>
                  <a:lnTo>
                    <a:pt x="4847" y="4433"/>
                  </a:lnTo>
                  <a:lnTo>
                    <a:pt x="4847" y="4433"/>
                  </a:lnTo>
                  <a:lnTo>
                    <a:pt x="4823" y="4482"/>
                  </a:lnTo>
                  <a:lnTo>
                    <a:pt x="4774" y="4555"/>
                  </a:lnTo>
                  <a:lnTo>
                    <a:pt x="4750" y="4701"/>
                  </a:lnTo>
                  <a:lnTo>
                    <a:pt x="4750" y="4701"/>
                  </a:lnTo>
                  <a:lnTo>
                    <a:pt x="4774" y="4798"/>
                  </a:lnTo>
                  <a:lnTo>
                    <a:pt x="4847" y="4920"/>
                  </a:lnTo>
                  <a:lnTo>
                    <a:pt x="4920" y="5066"/>
                  </a:lnTo>
                  <a:lnTo>
                    <a:pt x="5042" y="5188"/>
                  </a:lnTo>
                  <a:lnTo>
                    <a:pt x="5042" y="5188"/>
                  </a:lnTo>
                  <a:lnTo>
                    <a:pt x="5139" y="5310"/>
                  </a:lnTo>
                  <a:lnTo>
                    <a:pt x="5237" y="5431"/>
                  </a:lnTo>
                  <a:lnTo>
                    <a:pt x="5310" y="5553"/>
                  </a:lnTo>
                  <a:lnTo>
                    <a:pt x="5334" y="5651"/>
                  </a:lnTo>
                  <a:lnTo>
                    <a:pt x="5334" y="5651"/>
                  </a:lnTo>
                  <a:lnTo>
                    <a:pt x="5334" y="5748"/>
                  </a:lnTo>
                  <a:lnTo>
                    <a:pt x="5383" y="5846"/>
                  </a:lnTo>
                  <a:lnTo>
                    <a:pt x="5432" y="5943"/>
                  </a:lnTo>
                  <a:lnTo>
                    <a:pt x="5505" y="6040"/>
                  </a:lnTo>
                  <a:lnTo>
                    <a:pt x="5505" y="6040"/>
                  </a:lnTo>
                  <a:lnTo>
                    <a:pt x="5626" y="6113"/>
                  </a:lnTo>
                  <a:lnTo>
                    <a:pt x="5773" y="6162"/>
                  </a:lnTo>
                  <a:lnTo>
                    <a:pt x="5919" y="6211"/>
                  </a:lnTo>
                  <a:lnTo>
                    <a:pt x="6089" y="6235"/>
                  </a:lnTo>
                  <a:lnTo>
                    <a:pt x="6089" y="6235"/>
                  </a:lnTo>
                  <a:lnTo>
                    <a:pt x="6235" y="6235"/>
                  </a:lnTo>
                  <a:lnTo>
                    <a:pt x="6357" y="6284"/>
                  </a:lnTo>
                  <a:lnTo>
                    <a:pt x="6430" y="6333"/>
                  </a:lnTo>
                  <a:lnTo>
                    <a:pt x="6454" y="6381"/>
                  </a:lnTo>
                  <a:lnTo>
                    <a:pt x="6454" y="6430"/>
                  </a:lnTo>
                  <a:lnTo>
                    <a:pt x="6454" y="6430"/>
                  </a:lnTo>
                  <a:lnTo>
                    <a:pt x="6430" y="6527"/>
                  </a:lnTo>
                  <a:lnTo>
                    <a:pt x="6308" y="6722"/>
                  </a:lnTo>
                  <a:lnTo>
                    <a:pt x="6113" y="6941"/>
                  </a:lnTo>
                  <a:lnTo>
                    <a:pt x="5894" y="7185"/>
                  </a:lnTo>
                  <a:lnTo>
                    <a:pt x="5894" y="7185"/>
                  </a:lnTo>
                  <a:lnTo>
                    <a:pt x="5675" y="7429"/>
                  </a:lnTo>
                  <a:lnTo>
                    <a:pt x="5505" y="7696"/>
                  </a:lnTo>
                  <a:lnTo>
                    <a:pt x="5358" y="7940"/>
                  </a:lnTo>
                  <a:lnTo>
                    <a:pt x="5334" y="8037"/>
                  </a:lnTo>
                  <a:lnTo>
                    <a:pt x="5334" y="8135"/>
                  </a:lnTo>
                  <a:lnTo>
                    <a:pt x="5334" y="8135"/>
                  </a:lnTo>
                  <a:lnTo>
                    <a:pt x="5334" y="8281"/>
                  </a:lnTo>
                  <a:lnTo>
                    <a:pt x="5358" y="8427"/>
                  </a:lnTo>
                  <a:lnTo>
                    <a:pt x="5383" y="8525"/>
                  </a:lnTo>
                  <a:lnTo>
                    <a:pt x="5432" y="8598"/>
                  </a:lnTo>
                  <a:lnTo>
                    <a:pt x="5432" y="8598"/>
                  </a:lnTo>
                  <a:lnTo>
                    <a:pt x="5456" y="8646"/>
                  </a:lnTo>
                  <a:lnTo>
                    <a:pt x="5480" y="8719"/>
                  </a:lnTo>
                  <a:lnTo>
                    <a:pt x="5505" y="8890"/>
                  </a:lnTo>
                  <a:lnTo>
                    <a:pt x="5505" y="8890"/>
                  </a:lnTo>
                  <a:lnTo>
                    <a:pt x="5480" y="8987"/>
                  </a:lnTo>
                  <a:lnTo>
                    <a:pt x="5383" y="9158"/>
                  </a:lnTo>
                  <a:lnTo>
                    <a:pt x="5237" y="9353"/>
                  </a:lnTo>
                  <a:lnTo>
                    <a:pt x="5042" y="9547"/>
                  </a:lnTo>
                  <a:lnTo>
                    <a:pt x="5042" y="9547"/>
                  </a:lnTo>
                  <a:lnTo>
                    <a:pt x="4847" y="9742"/>
                  </a:lnTo>
                  <a:lnTo>
                    <a:pt x="4701" y="9937"/>
                  </a:lnTo>
                  <a:lnTo>
                    <a:pt x="4603" y="10108"/>
                  </a:lnTo>
                  <a:lnTo>
                    <a:pt x="4555" y="10205"/>
                  </a:lnTo>
                  <a:lnTo>
                    <a:pt x="4555" y="10205"/>
                  </a:lnTo>
                  <a:lnTo>
                    <a:pt x="4530" y="10327"/>
                  </a:lnTo>
                  <a:lnTo>
                    <a:pt x="4457" y="10473"/>
                  </a:lnTo>
                  <a:lnTo>
                    <a:pt x="4336" y="10619"/>
                  </a:lnTo>
                  <a:lnTo>
                    <a:pt x="4189" y="10790"/>
                  </a:lnTo>
                  <a:lnTo>
                    <a:pt x="4189" y="10790"/>
                  </a:lnTo>
                  <a:lnTo>
                    <a:pt x="4019" y="10936"/>
                  </a:lnTo>
                  <a:lnTo>
                    <a:pt x="3873" y="11057"/>
                  </a:lnTo>
                  <a:lnTo>
                    <a:pt x="3727" y="11131"/>
                  </a:lnTo>
                  <a:lnTo>
                    <a:pt x="3605" y="11155"/>
                  </a:lnTo>
                  <a:lnTo>
                    <a:pt x="3605" y="11155"/>
                  </a:lnTo>
                  <a:lnTo>
                    <a:pt x="3532" y="11155"/>
                  </a:lnTo>
                  <a:lnTo>
                    <a:pt x="3434" y="11106"/>
                  </a:lnTo>
                  <a:lnTo>
                    <a:pt x="3337" y="11057"/>
                  </a:lnTo>
                  <a:lnTo>
                    <a:pt x="3240" y="10984"/>
                  </a:lnTo>
                  <a:lnTo>
                    <a:pt x="3240" y="10984"/>
                  </a:lnTo>
                  <a:lnTo>
                    <a:pt x="3167" y="10887"/>
                  </a:lnTo>
                  <a:lnTo>
                    <a:pt x="3093" y="10790"/>
                  </a:lnTo>
                  <a:lnTo>
                    <a:pt x="3069" y="10692"/>
                  </a:lnTo>
                  <a:lnTo>
                    <a:pt x="3045" y="10595"/>
                  </a:lnTo>
                  <a:lnTo>
                    <a:pt x="3045" y="10595"/>
                  </a:lnTo>
                  <a:lnTo>
                    <a:pt x="3020" y="10424"/>
                  </a:lnTo>
                  <a:lnTo>
                    <a:pt x="2996" y="10351"/>
                  </a:lnTo>
                  <a:lnTo>
                    <a:pt x="2947" y="10302"/>
                  </a:lnTo>
                  <a:lnTo>
                    <a:pt x="2947" y="10302"/>
                  </a:lnTo>
                  <a:lnTo>
                    <a:pt x="2923" y="10254"/>
                  </a:lnTo>
                  <a:lnTo>
                    <a:pt x="2874" y="10181"/>
                  </a:lnTo>
                  <a:lnTo>
                    <a:pt x="2850" y="10035"/>
                  </a:lnTo>
                  <a:lnTo>
                    <a:pt x="2850" y="10035"/>
                  </a:lnTo>
                  <a:lnTo>
                    <a:pt x="2826" y="9864"/>
                  </a:lnTo>
                  <a:lnTo>
                    <a:pt x="2801" y="9791"/>
                  </a:lnTo>
                  <a:lnTo>
                    <a:pt x="2752" y="9742"/>
                  </a:lnTo>
                  <a:lnTo>
                    <a:pt x="2752" y="9742"/>
                  </a:lnTo>
                  <a:lnTo>
                    <a:pt x="2728" y="9669"/>
                  </a:lnTo>
                  <a:lnTo>
                    <a:pt x="2704" y="9572"/>
                  </a:lnTo>
                  <a:lnTo>
                    <a:pt x="2679" y="9426"/>
                  </a:lnTo>
                  <a:lnTo>
                    <a:pt x="2655" y="9255"/>
                  </a:lnTo>
                  <a:lnTo>
                    <a:pt x="2655" y="9255"/>
                  </a:lnTo>
                  <a:lnTo>
                    <a:pt x="2679" y="9109"/>
                  </a:lnTo>
                  <a:lnTo>
                    <a:pt x="2704" y="8963"/>
                  </a:lnTo>
                  <a:lnTo>
                    <a:pt x="2728" y="8866"/>
                  </a:lnTo>
                  <a:lnTo>
                    <a:pt x="2752" y="8792"/>
                  </a:lnTo>
                  <a:lnTo>
                    <a:pt x="2752" y="8792"/>
                  </a:lnTo>
                  <a:lnTo>
                    <a:pt x="2801" y="8744"/>
                  </a:lnTo>
                  <a:lnTo>
                    <a:pt x="2826" y="8671"/>
                  </a:lnTo>
                  <a:lnTo>
                    <a:pt x="2850" y="8500"/>
                  </a:lnTo>
                  <a:lnTo>
                    <a:pt x="2850" y="8500"/>
                  </a:lnTo>
                  <a:lnTo>
                    <a:pt x="2826" y="8403"/>
                  </a:lnTo>
                  <a:lnTo>
                    <a:pt x="2777" y="8281"/>
                  </a:lnTo>
                  <a:lnTo>
                    <a:pt x="2679" y="8159"/>
                  </a:lnTo>
                  <a:lnTo>
                    <a:pt x="2582" y="8037"/>
                  </a:lnTo>
                  <a:lnTo>
                    <a:pt x="2582" y="8037"/>
                  </a:lnTo>
                  <a:lnTo>
                    <a:pt x="2460" y="7891"/>
                  </a:lnTo>
                  <a:lnTo>
                    <a:pt x="2363" y="7721"/>
                  </a:lnTo>
                  <a:lnTo>
                    <a:pt x="2314" y="7526"/>
                  </a:lnTo>
                  <a:lnTo>
                    <a:pt x="2290" y="7356"/>
                  </a:lnTo>
                  <a:lnTo>
                    <a:pt x="2290" y="7356"/>
                  </a:lnTo>
                  <a:lnTo>
                    <a:pt x="2290" y="7209"/>
                  </a:lnTo>
                  <a:lnTo>
                    <a:pt x="2265" y="7063"/>
                  </a:lnTo>
                  <a:lnTo>
                    <a:pt x="2217" y="6966"/>
                  </a:lnTo>
                  <a:lnTo>
                    <a:pt x="2192" y="6893"/>
                  </a:lnTo>
                  <a:lnTo>
                    <a:pt x="2192" y="6893"/>
                  </a:lnTo>
                  <a:lnTo>
                    <a:pt x="2144" y="6844"/>
                  </a:lnTo>
                  <a:lnTo>
                    <a:pt x="2071" y="6820"/>
                  </a:lnTo>
                  <a:lnTo>
                    <a:pt x="1900" y="6795"/>
                  </a:lnTo>
                  <a:lnTo>
                    <a:pt x="1900" y="6795"/>
                  </a:lnTo>
                  <a:lnTo>
                    <a:pt x="1754" y="6820"/>
                  </a:lnTo>
                  <a:lnTo>
                    <a:pt x="1681" y="6844"/>
                  </a:lnTo>
                  <a:lnTo>
                    <a:pt x="1632" y="6893"/>
                  </a:lnTo>
                  <a:lnTo>
                    <a:pt x="1632" y="6893"/>
                  </a:lnTo>
                  <a:lnTo>
                    <a:pt x="1559" y="6941"/>
                  </a:lnTo>
                  <a:lnTo>
                    <a:pt x="1437" y="6966"/>
                  </a:lnTo>
                  <a:lnTo>
                    <a:pt x="1291" y="6990"/>
                  </a:lnTo>
                  <a:lnTo>
                    <a:pt x="1145" y="6990"/>
                  </a:lnTo>
                  <a:lnTo>
                    <a:pt x="1145" y="6990"/>
                  </a:lnTo>
                  <a:lnTo>
                    <a:pt x="975" y="6966"/>
                  </a:lnTo>
                  <a:lnTo>
                    <a:pt x="780" y="6868"/>
                  </a:lnTo>
                  <a:lnTo>
                    <a:pt x="561" y="6747"/>
                  </a:lnTo>
                  <a:lnTo>
                    <a:pt x="390" y="6601"/>
                  </a:lnTo>
                  <a:lnTo>
                    <a:pt x="390" y="6601"/>
                  </a:lnTo>
                  <a:lnTo>
                    <a:pt x="317" y="6527"/>
                  </a:lnTo>
                  <a:lnTo>
                    <a:pt x="244" y="6406"/>
                  </a:lnTo>
                  <a:lnTo>
                    <a:pt x="122" y="6113"/>
                  </a:lnTo>
                  <a:lnTo>
                    <a:pt x="49" y="5797"/>
                  </a:lnTo>
                  <a:lnTo>
                    <a:pt x="0" y="5480"/>
                  </a:lnTo>
                  <a:lnTo>
                    <a:pt x="0" y="5480"/>
                  </a:lnTo>
                  <a:lnTo>
                    <a:pt x="25" y="5310"/>
                  </a:lnTo>
                  <a:lnTo>
                    <a:pt x="49" y="5139"/>
                  </a:lnTo>
                  <a:lnTo>
                    <a:pt x="147" y="4798"/>
                  </a:lnTo>
                  <a:lnTo>
                    <a:pt x="220" y="4628"/>
                  </a:lnTo>
                  <a:lnTo>
                    <a:pt x="293" y="4482"/>
                  </a:lnTo>
                  <a:lnTo>
                    <a:pt x="390" y="4336"/>
                  </a:lnTo>
                  <a:lnTo>
                    <a:pt x="487" y="4238"/>
                  </a:lnTo>
                  <a:lnTo>
                    <a:pt x="487" y="4238"/>
                  </a:lnTo>
                  <a:lnTo>
                    <a:pt x="682" y="4043"/>
                  </a:lnTo>
                  <a:lnTo>
                    <a:pt x="877" y="3897"/>
                  </a:lnTo>
                  <a:lnTo>
                    <a:pt x="1048" y="3800"/>
                  </a:lnTo>
                  <a:lnTo>
                    <a:pt x="1145" y="3751"/>
                  </a:lnTo>
                  <a:lnTo>
                    <a:pt x="1145" y="3751"/>
                  </a:lnTo>
                  <a:lnTo>
                    <a:pt x="1316" y="3727"/>
                  </a:lnTo>
                  <a:lnTo>
                    <a:pt x="1389" y="3702"/>
                  </a:lnTo>
                  <a:lnTo>
                    <a:pt x="1437" y="3654"/>
                  </a:lnTo>
                  <a:lnTo>
                    <a:pt x="1437" y="3654"/>
                  </a:lnTo>
                  <a:lnTo>
                    <a:pt x="1510" y="3629"/>
                  </a:lnTo>
                  <a:lnTo>
                    <a:pt x="1608" y="3605"/>
                  </a:lnTo>
                  <a:lnTo>
                    <a:pt x="1754" y="3581"/>
                  </a:lnTo>
                  <a:lnTo>
                    <a:pt x="1900" y="3581"/>
                  </a:lnTo>
                  <a:lnTo>
                    <a:pt x="1900" y="3581"/>
                  </a:lnTo>
                  <a:lnTo>
                    <a:pt x="2071" y="3581"/>
                  </a:lnTo>
                  <a:lnTo>
                    <a:pt x="2241" y="3629"/>
                  </a:lnTo>
                  <a:lnTo>
                    <a:pt x="2363" y="3678"/>
                  </a:lnTo>
                  <a:lnTo>
                    <a:pt x="2485" y="3751"/>
                  </a:lnTo>
                  <a:lnTo>
                    <a:pt x="2485" y="3751"/>
                  </a:lnTo>
                  <a:lnTo>
                    <a:pt x="2558" y="3824"/>
                  </a:lnTo>
                  <a:lnTo>
                    <a:pt x="2655" y="3897"/>
                  </a:lnTo>
                  <a:lnTo>
                    <a:pt x="2777" y="3946"/>
                  </a:lnTo>
                  <a:lnTo>
                    <a:pt x="2850" y="3946"/>
                  </a:lnTo>
                  <a:lnTo>
                    <a:pt x="2850" y="3946"/>
                  </a:lnTo>
                  <a:lnTo>
                    <a:pt x="3020" y="3970"/>
                  </a:lnTo>
                  <a:lnTo>
                    <a:pt x="3093" y="4019"/>
                  </a:lnTo>
                  <a:lnTo>
                    <a:pt x="3142" y="4043"/>
                  </a:lnTo>
                  <a:lnTo>
                    <a:pt x="3142" y="4043"/>
                  </a:lnTo>
                  <a:lnTo>
                    <a:pt x="3191" y="4068"/>
                  </a:lnTo>
                  <a:lnTo>
                    <a:pt x="3240" y="4092"/>
                  </a:lnTo>
                  <a:lnTo>
                    <a:pt x="3288" y="4068"/>
                  </a:lnTo>
                  <a:lnTo>
                    <a:pt x="3337" y="4043"/>
                  </a:lnTo>
                  <a:lnTo>
                    <a:pt x="3337" y="4043"/>
                  </a:lnTo>
                  <a:lnTo>
                    <a:pt x="3386" y="4019"/>
                  </a:lnTo>
                  <a:lnTo>
                    <a:pt x="3459" y="3970"/>
                  </a:lnTo>
                  <a:lnTo>
                    <a:pt x="3605" y="3946"/>
                  </a:lnTo>
                  <a:lnTo>
                    <a:pt x="3605" y="3946"/>
                  </a:lnTo>
                  <a:lnTo>
                    <a:pt x="3775" y="3970"/>
                  </a:lnTo>
                  <a:lnTo>
                    <a:pt x="3848" y="4019"/>
                  </a:lnTo>
                  <a:lnTo>
                    <a:pt x="3897" y="4043"/>
                  </a:lnTo>
                  <a:lnTo>
                    <a:pt x="3897" y="4043"/>
                  </a:lnTo>
                  <a:lnTo>
                    <a:pt x="3970" y="4092"/>
                  </a:lnTo>
                  <a:lnTo>
                    <a:pt x="4068" y="4116"/>
                  </a:lnTo>
                  <a:lnTo>
                    <a:pt x="4214" y="4141"/>
                  </a:lnTo>
                  <a:lnTo>
                    <a:pt x="4384" y="4141"/>
                  </a:lnTo>
                  <a:lnTo>
                    <a:pt x="4384" y="4141"/>
                  </a:lnTo>
                  <a:lnTo>
                    <a:pt x="4530" y="4141"/>
                  </a:lnTo>
                  <a:lnTo>
                    <a:pt x="4677" y="4116"/>
                  </a:lnTo>
                  <a:lnTo>
                    <a:pt x="4774" y="4092"/>
                  </a:lnTo>
                  <a:lnTo>
                    <a:pt x="4847" y="4043"/>
                  </a:lnTo>
                  <a:lnTo>
                    <a:pt x="4847" y="4043"/>
                  </a:lnTo>
                  <a:lnTo>
                    <a:pt x="4896" y="3995"/>
                  </a:lnTo>
                  <a:lnTo>
                    <a:pt x="4920" y="3921"/>
                  </a:lnTo>
                  <a:lnTo>
                    <a:pt x="4944" y="3751"/>
                  </a:lnTo>
                  <a:lnTo>
                    <a:pt x="4944" y="3751"/>
                  </a:lnTo>
                  <a:lnTo>
                    <a:pt x="4944" y="3727"/>
                  </a:lnTo>
                  <a:lnTo>
                    <a:pt x="4920" y="3678"/>
                  </a:lnTo>
                  <a:lnTo>
                    <a:pt x="4823" y="3629"/>
                  </a:lnTo>
                  <a:lnTo>
                    <a:pt x="4701" y="3581"/>
                  </a:lnTo>
                  <a:lnTo>
                    <a:pt x="4555" y="3581"/>
                  </a:lnTo>
                  <a:lnTo>
                    <a:pt x="4555" y="3581"/>
                  </a:lnTo>
                  <a:lnTo>
                    <a:pt x="4409" y="3556"/>
                  </a:lnTo>
                  <a:lnTo>
                    <a:pt x="4238" y="3507"/>
                  </a:lnTo>
                  <a:lnTo>
                    <a:pt x="4092" y="3459"/>
                  </a:lnTo>
                  <a:lnTo>
                    <a:pt x="3995" y="3386"/>
                  </a:lnTo>
                  <a:lnTo>
                    <a:pt x="3995" y="3386"/>
                  </a:lnTo>
                  <a:lnTo>
                    <a:pt x="3897" y="3313"/>
                  </a:lnTo>
                  <a:lnTo>
                    <a:pt x="3800" y="3240"/>
                  </a:lnTo>
                  <a:lnTo>
                    <a:pt x="3702" y="3215"/>
                  </a:lnTo>
                  <a:lnTo>
                    <a:pt x="3605" y="3191"/>
                  </a:lnTo>
                  <a:lnTo>
                    <a:pt x="3605" y="3191"/>
                  </a:lnTo>
                  <a:lnTo>
                    <a:pt x="3532" y="3166"/>
                  </a:lnTo>
                  <a:lnTo>
                    <a:pt x="3434" y="3142"/>
                  </a:lnTo>
                  <a:lnTo>
                    <a:pt x="3337" y="3069"/>
                  </a:lnTo>
                  <a:lnTo>
                    <a:pt x="3240" y="2996"/>
                  </a:lnTo>
                  <a:lnTo>
                    <a:pt x="3240" y="2996"/>
                  </a:lnTo>
                  <a:lnTo>
                    <a:pt x="3167" y="2923"/>
                  </a:lnTo>
                  <a:lnTo>
                    <a:pt x="3069" y="2899"/>
                  </a:lnTo>
                  <a:lnTo>
                    <a:pt x="2996" y="2874"/>
                  </a:lnTo>
                  <a:lnTo>
                    <a:pt x="2947" y="2899"/>
                  </a:lnTo>
                  <a:lnTo>
                    <a:pt x="2947" y="2899"/>
                  </a:lnTo>
                  <a:lnTo>
                    <a:pt x="2899" y="2923"/>
                  </a:lnTo>
                  <a:lnTo>
                    <a:pt x="2826" y="2923"/>
                  </a:lnTo>
                  <a:lnTo>
                    <a:pt x="2752" y="2874"/>
                  </a:lnTo>
                  <a:lnTo>
                    <a:pt x="2655" y="2801"/>
                  </a:lnTo>
                  <a:lnTo>
                    <a:pt x="2655" y="2801"/>
                  </a:lnTo>
                  <a:lnTo>
                    <a:pt x="2582" y="2752"/>
                  </a:lnTo>
                  <a:lnTo>
                    <a:pt x="2509" y="2704"/>
                  </a:lnTo>
                  <a:lnTo>
                    <a:pt x="2436" y="2704"/>
                  </a:lnTo>
                  <a:lnTo>
                    <a:pt x="2387" y="2704"/>
                  </a:lnTo>
                  <a:lnTo>
                    <a:pt x="2387" y="2704"/>
                  </a:lnTo>
                  <a:lnTo>
                    <a:pt x="2338" y="2752"/>
                  </a:lnTo>
                  <a:lnTo>
                    <a:pt x="2265" y="2777"/>
                  </a:lnTo>
                  <a:lnTo>
                    <a:pt x="2095" y="2801"/>
                  </a:lnTo>
                  <a:lnTo>
                    <a:pt x="2095" y="2801"/>
                  </a:lnTo>
                  <a:lnTo>
                    <a:pt x="1997" y="2850"/>
                  </a:lnTo>
                  <a:lnTo>
                    <a:pt x="1851" y="2923"/>
                  </a:lnTo>
                  <a:lnTo>
                    <a:pt x="1681" y="3045"/>
                  </a:lnTo>
                  <a:lnTo>
                    <a:pt x="1535" y="3191"/>
                  </a:lnTo>
                  <a:lnTo>
                    <a:pt x="1535" y="3191"/>
                  </a:lnTo>
                  <a:lnTo>
                    <a:pt x="1364" y="3337"/>
                  </a:lnTo>
                  <a:lnTo>
                    <a:pt x="1194" y="3459"/>
                  </a:lnTo>
                  <a:lnTo>
                    <a:pt x="1072" y="3532"/>
                  </a:lnTo>
                  <a:lnTo>
                    <a:pt x="950" y="3581"/>
                  </a:lnTo>
                  <a:lnTo>
                    <a:pt x="950" y="3581"/>
                  </a:lnTo>
                  <a:lnTo>
                    <a:pt x="804" y="3532"/>
                  </a:lnTo>
                  <a:lnTo>
                    <a:pt x="731" y="3507"/>
                  </a:lnTo>
                  <a:lnTo>
                    <a:pt x="682" y="3483"/>
                  </a:lnTo>
                  <a:lnTo>
                    <a:pt x="682" y="3483"/>
                  </a:lnTo>
                  <a:lnTo>
                    <a:pt x="634" y="3434"/>
                  </a:lnTo>
                  <a:lnTo>
                    <a:pt x="609" y="3361"/>
                  </a:lnTo>
                  <a:lnTo>
                    <a:pt x="585" y="3191"/>
                  </a:lnTo>
                  <a:lnTo>
                    <a:pt x="585" y="3191"/>
                  </a:lnTo>
                  <a:lnTo>
                    <a:pt x="609" y="3020"/>
                  </a:lnTo>
                  <a:lnTo>
                    <a:pt x="634" y="2947"/>
                  </a:lnTo>
                  <a:lnTo>
                    <a:pt x="682" y="2899"/>
                  </a:lnTo>
                  <a:lnTo>
                    <a:pt x="682" y="2899"/>
                  </a:lnTo>
                  <a:lnTo>
                    <a:pt x="731" y="2874"/>
                  </a:lnTo>
                  <a:lnTo>
                    <a:pt x="853" y="2850"/>
                  </a:lnTo>
                  <a:lnTo>
                    <a:pt x="999" y="2826"/>
                  </a:lnTo>
                  <a:lnTo>
                    <a:pt x="1145" y="2801"/>
                  </a:lnTo>
                  <a:lnTo>
                    <a:pt x="1145" y="2801"/>
                  </a:lnTo>
                  <a:lnTo>
                    <a:pt x="1291" y="2801"/>
                  </a:lnTo>
                  <a:lnTo>
                    <a:pt x="1413" y="2752"/>
                  </a:lnTo>
                  <a:lnTo>
                    <a:pt x="1486" y="2704"/>
                  </a:lnTo>
                  <a:lnTo>
                    <a:pt x="1510" y="2655"/>
                  </a:lnTo>
                  <a:lnTo>
                    <a:pt x="1535" y="2631"/>
                  </a:lnTo>
                  <a:lnTo>
                    <a:pt x="1535" y="2631"/>
                  </a:lnTo>
                  <a:lnTo>
                    <a:pt x="1486" y="2460"/>
                  </a:lnTo>
                  <a:lnTo>
                    <a:pt x="1462" y="2387"/>
                  </a:lnTo>
                  <a:lnTo>
                    <a:pt x="1437" y="2338"/>
                  </a:lnTo>
                  <a:lnTo>
                    <a:pt x="1437" y="2338"/>
                  </a:lnTo>
                  <a:lnTo>
                    <a:pt x="1389" y="2290"/>
                  </a:lnTo>
                  <a:lnTo>
                    <a:pt x="1389" y="2241"/>
                  </a:lnTo>
                  <a:lnTo>
                    <a:pt x="1389" y="2192"/>
                  </a:lnTo>
                  <a:lnTo>
                    <a:pt x="1437" y="2144"/>
                  </a:lnTo>
                  <a:lnTo>
                    <a:pt x="1437" y="2144"/>
                  </a:lnTo>
                  <a:lnTo>
                    <a:pt x="1486" y="2119"/>
                  </a:lnTo>
                  <a:lnTo>
                    <a:pt x="1559" y="2070"/>
                  </a:lnTo>
                  <a:lnTo>
                    <a:pt x="1705" y="2046"/>
                  </a:lnTo>
                  <a:lnTo>
                    <a:pt x="1705" y="2046"/>
                  </a:lnTo>
                  <a:lnTo>
                    <a:pt x="1803" y="2046"/>
                  </a:lnTo>
                  <a:lnTo>
                    <a:pt x="1900" y="1997"/>
                  </a:lnTo>
                  <a:lnTo>
                    <a:pt x="1997" y="1924"/>
                  </a:lnTo>
                  <a:lnTo>
                    <a:pt x="2095" y="1851"/>
                  </a:lnTo>
                  <a:lnTo>
                    <a:pt x="2095" y="1851"/>
                  </a:lnTo>
                  <a:lnTo>
                    <a:pt x="2168" y="1778"/>
                  </a:lnTo>
                  <a:lnTo>
                    <a:pt x="2241" y="1681"/>
                  </a:lnTo>
                  <a:lnTo>
                    <a:pt x="2265" y="1559"/>
                  </a:lnTo>
                  <a:lnTo>
                    <a:pt x="2290" y="1486"/>
                  </a:lnTo>
                  <a:lnTo>
                    <a:pt x="2290" y="1486"/>
                  </a:lnTo>
                  <a:lnTo>
                    <a:pt x="2265" y="1315"/>
                  </a:lnTo>
                  <a:lnTo>
                    <a:pt x="2217" y="1242"/>
                  </a:lnTo>
                  <a:lnTo>
                    <a:pt x="2192" y="1194"/>
                  </a:lnTo>
                  <a:lnTo>
                    <a:pt x="2192" y="1194"/>
                  </a:lnTo>
                  <a:lnTo>
                    <a:pt x="2192" y="1169"/>
                  </a:lnTo>
                  <a:lnTo>
                    <a:pt x="2192" y="1121"/>
                  </a:lnTo>
                  <a:lnTo>
                    <a:pt x="2265" y="999"/>
                  </a:lnTo>
                  <a:lnTo>
                    <a:pt x="2387" y="828"/>
                  </a:lnTo>
                  <a:lnTo>
                    <a:pt x="2582" y="634"/>
                  </a:lnTo>
                  <a:lnTo>
                    <a:pt x="2582" y="634"/>
                  </a:lnTo>
                  <a:lnTo>
                    <a:pt x="2679" y="536"/>
                  </a:lnTo>
                  <a:lnTo>
                    <a:pt x="2826" y="439"/>
                  </a:lnTo>
                  <a:lnTo>
                    <a:pt x="2972" y="366"/>
                  </a:lnTo>
                  <a:lnTo>
                    <a:pt x="3142" y="293"/>
                  </a:lnTo>
                  <a:lnTo>
                    <a:pt x="3483" y="195"/>
                  </a:lnTo>
                  <a:lnTo>
                    <a:pt x="3654" y="171"/>
                  </a:lnTo>
                  <a:lnTo>
                    <a:pt x="3800" y="146"/>
                  </a:lnTo>
                  <a:lnTo>
                    <a:pt x="3800" y="146"/>
                  </a:lnTo>
                  <a:lnTo>
                    <a:pt x="4116" y="171"/>
                  </a:lnTo>
                  <a:lnTo>
                    <a:pt x="4360" y="171"/>
                  </a:lnTo>
                  <a:lnTo>
                    <a:pt x="4555" y="220"/>
                  </a:lnTo>
                  <a:lnTo>
                    <a:pt x="4652" y="244"/>
                  </a:lnTo>
                  <a:lnTo>
                    <a:pt x="4652" y="244"/>
                  </a:lnTo>
                  <a:lnTo>
                    <a:pt x="4701" y="268"/>
                  </a:lnTo>
                  <a:lnTo>
                    <a:pt x="4750" y="293"/>
                  </a:lnTo>
                  <a:lnTo>
                    <a:pt x="4798" y="268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5018" y="195"/>
                  </a:lnTo>
                  <a:lnTo>
                    <a:pt x="5407" y="122"/>
                  </a:lnTo>
                  <a:lnTo>
                    <a:pt x="5821" y="25"/>
                  </a:lnTo>
                  <a:lnTo>
                    <a:pt x="6138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8" name="Google Shape;948;p62"/>
          <p:cNvGrpSpPr/>
          <p:nvPr/>
        </p:nvGrpSpPr>
        <p:grpSpPr>
          <a:xfrm>
            <a:off x="5436146" y="3207571"/>
            <a:ext cx="342882" cy="342903"/>
            <a:chOff x="6643075" y="3664250"/>
            <a:chExt cx="407950" cy="407975"/>
          </a:xfrm>
        </p:grpSpPr>
        <p:sp>
          <p:nvSpPr>
            <p:cNvPr id="949" name="Google Shape;949;p62"/>
            <p:cNvSpPr/>
            <p:nvPr/>
          </p:nvSpPr>
          <p:spPr>
            <a:xfrm>
              <a:off x="6794075" y="3815250"/>
              <a:ext cx="211300" cy="211300"/>
            </a:xfrm>
            <a:custGeom>
              <a:avLst/>
              <a:gdLst/>
              <a:ahLst/>
              <a:cxnLst/>
              <a:rect l="l" t="t" r="r" b="b"/>
              <a:pathLst>
                <a:path w="8452" h="8452" fill="none" extrusionOk="0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62"/>
            <p:cNvSpPr/>
            <p:nvPr/>
          </p:nvSpPr>
          <p:spPr>
            <a:xfrm>
              <a:off x="6643075" y="3664250"/>
              <a:ext cx="407950" cy="407975"/>
            </a:xfrm>
            <a:custGeom>
              <a:avLst/>
              <a:gdLst/>
              <a:ahLst/>
              <a:cxnLst/>
              <a:rect l="l" t="t" r="r" b="b"/>
              <a:pathLst>
                <a:path w="16318" h="16319" fill="none" extrusionOk="0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1" name="Google Shape;951;p62"/>
          <p:cNvGrpSpPr/>
          <p:nvPr/>
        </p:nvGrpSpPr>
        <p:grpSpPr>
          <a:xfrm>
            <a:off x="336980" y="3758225"/>
            <a:ext cx="371564" cy="371543"/>
            <a:chOff x="576250" y="4319400"/>
            <a:chExt cx="442075" cy="442050"/>
          </a:xfrm>
        </p:grpSpPr>
        <p:sp>
          <p:nvSpPr>
            <p:cNvPr id="952" name="Google Shape;952;p62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62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62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62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6" name="Google Shape;956;p62"/>
          <p:cNvSpPr/>
          <p:nvPr/>
        </p:nvSpPr>
        <p:spPr>
          <a:xfrm>
            <a:off x="886643" y="3830523"/>
            <a:ext cx="402263" cy="227229"/>
          </a:xfrm>
          <a:custGeom>
            <a:avLst/>
            <a:gdLst/>
            <a:ahLst/>
            <a:cxnLst/>
            <a:rect l="l" t="t" r="r" b="b"/>
            <a:pathLst>
              <a:path w="19144" h="10814" fill="none" extrusionOk="0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w="1217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7" name="Google Shape;957;p62"/>
          <p:cNvSpPr/>
          <p:nvPr/>
        </p:nvSpPr>
        <p:spPr>
          <a:xfrm>
            <a:off x="3177366" y="3773703"/>
            <a:ext cx="340844" cy="340865"/>
          </a:xfrm>
          <a:custGeom>
            <a:avLst/>
            <a:gdLst/>
            <a:ahLst/>
            <a:cxnLst/>
            <a:rect l="l" t="t" r="r" b="b"/>
            <a:pathLst>
              <a:path w="16221" h="16222" fill="none" extrusionOk="0">
                <a:moveTo>
                  <a:pt x="0" y="8111"/>
                </a:moveTo>
                <a:lnTo>
                  <a:pt x="0" y="8111"/>
                </a:lnTo>
                <a:lnTo>
                  <a:pt x="0" y="7697"/>
                </a:lnTo>
                <a:lnTo>
                  <a:pt x="49" y="7283"/>
                </a:lnTo>
                <a:lnTo>
                  <a:pt x="98" y="6869"/>
                </a:lnTo>
                <a:lnTo>
                  <a:pt x="171" y="6479"/>
                </a:lnTo>
                <a:lnTo>
                  <a:pt x="244" y="6090"/>
                </a:lnTo>
                <a:lnTo>
                  <a:pt x="366" y="5700"/>
                </a:lnTo>
                <a:lnTo>
                  <a:pt x="487" y="5335"/>
                </a:lnTo>
                <a:lnTo>
                  <a:pt x="634" y="4945"/>
                </a:lnTo>
                <a:lnTo>
                  <a:pt x="804" y="4604"/>
                </a:lnTo>
                <a:lnTo>
                  <a:pt x="975" y="4239"/>
                </a:lnTo>
                <a:lnTo>
                  <a:pt x="1169" y="3898"/>
                </a:lnTo>
                <a:lnTo>
                  <a:pt x="1389" y="3581"/>
                </a:lnTo>
                <a:lnTo>
                  <a:pt x="1608" y="3264"/>
                </a:lnTo>
                <a:lnTo>
                  <a:pt x="1851" y="2948"/>
                </a:lnTo>
                <a:lnTo>
                  <a:pt x="2119" y="2656"/>
                </a:lnTo>
                <a:lnTo>
                  <a:pt x="2387" y="2388"/>
                </a:lnTo>
                <a:lnTo>
                  <a:pt x="2655" y="2120"/>
                </a:lnTo>
                <a:lnTo>
                  <a:pt x="2947" y="1852"/>
                </a:lnTo>
                <a:lnTo>
                  <a:pt x="3264" y="1608"/>
                </a:lnTo>
                <a:lnTo>
                  <a:pt x="3581" y="1389"/>
                </a:lnTo>
                <a:lnTo>
                  <a:pt x="3897" y="1170"/>
                </a:lnTo>
                <a:lnTo>
                  <a:pt x="4238" y="975"/>
                </a:lnTo>
                <a:lnTo>
                  <a:pt x="4603" y="805"/>
                </a:lnTo>
                <a:lnTo>
                  <a:pt x="4944" y="634"/>
                </a:lnTo>
                <a:lnTo>
                  <a:pt x="5334" y="488"/>
                </a:lnTo>
                <a:lnTo>
                  <a:pt x="5699" y="366"/>
                </a:lnTo>
                <a:lnTo>
                  <a:pt x="6089" y="244"/>
                </a:lnTo>
                <a:lnTo>
                  <a:pt x="6479" y="171"/>
                </a:lnTo>
                <a:lnTo>
                  <a:pt x="6868" y="98"/>
                </a:lnTo>
                <a:lnTo>
                  <a:pt x="7282" y="50"/>
                </a:lnTo>
                <a:lnTo>
                  <a:pt x="7696" y="1"/>
                </a:lnTo>
                <a:lnTo>
                  <a:pt x="8111" y="1"/>
                </a:lnTo>
                <a:lnTo>
                  <a:pt x="8111" y="1"/>
                </a:lnTo>
                <a:lnTo>
                  <a:pt x="8525" y="1"/>
                </a:lnTo>
                <a:lnTo>
                  <a:pt x="8939" y="50"/>
                </a:lnTo>
                <a:lnTo>
                  <a:pt x="9353" y="98"/>
                </a:lnTo>
                <a:lnTo>
                  <a:pt x="9742" y="171"/>
                </a:lnTo>
                <a:lnTo>
                  <a:pt x="10132" y="244"/>
                </a:lnTo>
                <a:lnTo>
                  <a:pt x="10522" y="366"/>
                </a:lnTo>
                <a:lnTo>
                  <a:pt x="10911" y="488"/>
                </a:lnTo>
                <a:lnTo>
                  <a:pt x="11277" y="634"/>
                </a:lnTo>
                <a:lnTo>
                  <a:pt x="11618" y="805"/>
                </a:lnTo>
                <a:lnTo>
                  <a:pt x="11983" y="975"/>
                </a:lnTo>
                <a:lnTo>
                  <a:pt x="12324" y="1170"/>
                </a:lnTo>
                <a:lnTo>
                  <a:pt x="12641" y="1389"/>
                </a:lnTo>
                <a:lnTo>
                  <a:pt x="12957" y="1608"/>
                </a:lnTo>
                <a:lnTo>
                  <a:pt x="13274" y="1852"/>
                </a:lnTo>
                <a:lnTo>
                  <a:pt x="13566" y="2120"/>
                </a:lnTo>
                <a:lnTo>
                  <a:pt x="13834" y="2388"/>
                </a:lnTo>
                <a:lnTo>
                  <a:pt x="14126" y="2656"/>
                </a:lnTo>
                <a:lnTo>
                  <a:pt x="14370" y="2948"/>
                </a:lnTo>
                <a:lnTo>
                  <a:pt x="14613" y="3264"/>
                </a:lnTo>
                <a:lnTo>
                  <a:pt x="14832" y="3581"/>
                </a:lnTo>
                <a:lnTo>
                  <a:pt x="15052" y="3898"/>
                </a:lnTo>
                <a:lnTo>
                  <a:pt x="15247" y="4239"/>
                </a:lnTo>
                <a:lnTo>
                  <a:pt x="15417" y="4604"/>
                </a:lnTo>
                <a:lnTo>
                  <a:pt x="15587" y="4945"/>
                </a:lnTo>
                <a:lnTo>
                  <a:pt x="15734" y="5335"/>
                </a:lnTo>
                <a:lnTo>
                  <a:pt x="15855" y="5700"/>
                </a:lnTo>
                <a:lnTo>
                  <a:pt x="15977" y="6090"/>
                </a:lnTo>
                <a:lnTo>
                  <a:pt x="16050" y="6479"/>
                </a:lnTo>
                <a:lnTo>
                  <a:pt x="16123" y="6869"/>
                </a:lnTo>
                <a:lnTo>
                  <a:pt x="16172" y="7283"/>
                </a:lnTo>
                <a:lnTo>
                  <a:pt x="16221" y="7697"/>
                </a:lnTo>
                <a:lnTo>
                  <a:pt x="16221" y="8111"/>
                </a:lnTo>
                <a:lnTo>
                  <a:pt x="16221" y="8111"/>
                </a:lnTo>
                <a:lnTo>
                  <a:pt x="16221" y="8525"/>
                </a:lnTo>
                <a:lnTo>
                  <a:pt x="16172" y="8939"/>
                </a:lnTo>
                <a:lnTo>
                  <a:pt x="16123" y="9353"/>
                </a:lnTo>
                <a:lnTo>
                  <a:pt x="16050" y="9743"/>
                </a:lnTo>
                <a:lnTo>
                  <a:pt x="15977" y="10133"/>
                </a:lnTo>
                <a:lnTo>
                  <a:pt x="15855" y="10522"/>
                </a:lnTo>
                <a:lnTo>
                  <a:pt x="15734" y="10888"/>
                </a:lnTo>
                <a:lnTo>
                  <a:pt x="15587" y="11277"/>
                </a:lnTo>
                <a:lnTo>
                  <a:pt x="15417" y="11618"/>
                </a:lnTo>
                <a:lnTo>
                  <a:pt x="15247" y="11984"/>
                </a:lnTo>
                <a:lnTo>
                  <a:pt x="15052" y="12324"/>
                </a:lnTo>
                <a:lnTo>
                  <a:pt x="14832" y="12641"/>
                </a:lnTo>
                <a:lnTo>
                  <a:pt x="14613" y="12958"/>
                </a:lnTo>
                <a:lnTo>
                  <a:pt x="14370" y="13274"/>
                </a:lnTo>
                <a:lnTo>
                  <a:pt x="14126" y="13567"/>
                </a:lnTo>
                <a:lnTo>
                  <a:pt x="13834" y="13835"/>
                </a:lnTo>
                <a:lnTo>
                  <a:pt x="13566" y="14102"/>
                </a:lnTo>
                <a:lnTo>
                  <a:pt x="13274" y="14370"/>
                </a:lnTo>
                <a:lnTo>
                  <a:pt x="12957" y="14614"/>
                </a:lnTo>
                <a:lnTo>
                  <a:pt x="12641" y="14833"/>
                </a:lnTo>
                <a:lnTo>
                  <a:pt x="12324" y="15052"/>
                </a:lnTo>
                <a:lnTo>
                  <a:pt x="11983" y="15247"/>
                </a:lnTo>
                <a:lnTo>
                  <a:pt x="11618" y="15418"/>
                </a:lnTo>
                <a:lnTo>
                  <a:pt x="11277" y="15588"/>
                </a:lnTo>
                <a:lnTo>
                  <a:pt x="10911" y="15734"/>
                </a:lnTo>
                <a:lnTo>
                  <a:pt x="10522" y="15856"/>
                </a:lnTo>
                <a:lnTo>
                  <a:pt x="10132" y="15978"/>
                </a:lnTo>
                <a:lnTo>
                  <a:pt x="9742" y="16051"/>
                </a:lnTo>
                <a:lnTo>
                  <a:pt x="9353" y="16124"/>
                </a:lnTo>
                <a:lnTo>
                  <a:pt x="8939" y="16173"/>
                </a:lnTo>
                <a:lnTo>
                  <a:pt x="8525" y="16221"/>
                </a:lnTo>
                <a:lnTo>
                  <a:pt x="8111" y="16221"/>
                </a:lnTo>
                <a:lnTo>
                  <a:pt x="8111" y="16221"/>
                </a:lnTo>
                <a:lnTo>
                  <a:pt x="7696" y="16221"/>
                </a:lnTo>
                <a:lnTo>
                  <a:pt x="7282" y="16173"/>
                </a:lnTo>
                <a:lnTo>
                  <a:pt x="6868" y="16124"/>
                </a:lnTo>
                <a:lnTo>
                  <a:pt x="6479" y="16051"/>
                </a:lnTo>
                <a:lnTo>
                  <a:pt x="6089" y="15978"/>
                </a:lnTo>
                <a:lnTo>
                  <a:pt x="5699" y="15856"/>
                </a:lnTo>
                <a:lnTo>
                  <a:pt x="5334" y="15734"/>
                </a:lnTo>
                <a:lnTo>
                  <a:pt x="4944" y="15588"/>
                </a:lnTo>
                <a:lnTo>
                  <a:pt x="4603" y="15418"/>
                </a:lnTo>
                <a:lnTo>
                  <a:pt x="4238" y="15247"/>
                </a:lnTo>
                <a:lnTo>
                  <a:pt x="3897" y="15052"/>
                </a:lnTo>
                <a:lnTo>
                  <a:pt x="3581" y="14833"/>
                </a:lnTo>
                <a:lnTo>
                  <a:pt x="3264" y="14614"/>
                </a:lnTo>
                <a:lnTo>
                  <a:pt x="2947" y="14370"/>
                </a:lnTo>
                <a:lnTo>
                  <a:pt x="2655" y="14102"/>
                </a:lnTo>
                <a:lnTo>
                  <a:pt x="2387" y="13835"/>
                </a:lnTo>
                <a:lnTo>
                  <a:pt x="2119" y="13567"/>
                </a:lnTo>
                <a:lnTo>
                  <a:pt x="1851" y="13274"/>
                </a:lnTo>
                <a:lnTo>
                  <a:pt x="1608" y="12958"/>
                </a:lnTo>
                <a:lnTo>
                  <a:pt x="1389" y="12641"/>
                </a:lnTo>
                <a:lnTo>
                  <a:pt x="1169" y="12324"/>
                </a:lnTo>
                <a:lnTo>
                  <a:pt x="975" y="11984"/>
                </a:lnTo>
                <a:lnTo>
                  <a:pt x="804" y="11618"/>
                </a:lnTo>
                <a:lnTo>
                  <a:pt x="634" y="11277"/>
                </a:lnTo>
                <a:lnTo>
                  <a:pt x="487" y="10888"/>
                </a:lnTo>
                <a:lnTo>
                  <a:pt x="366" y="10522"/>
                </a:lnTo>
                <a:lnTo>
                  <a:pt x="244" y="10133"/>
                </a:lnTo>
                <a:lnTo>
                  <a:pt x="171" y="9743"/>
                </a:lnTo>
                <a:lnTo>
                  <a:pt x="98" y="9353"/>
                </a:lnTo>
                <a:lnTo>
                  <a:pt x="49" y="8939"/>
                </a:lnTo>
                <a:lnTo>
                  <a:pt x="0" y="8525"/>
                </a:lnTo>
                <a:lnTo>
                  <a:pt x="0" y="8111"/>
                </a:lnTo>
                <a:lnTo>
                  <a:pt x="0" y="8111"/>
                </a:lnTo>
                <a:close/>
                <a:moveTo>
                  <a:pt x="7234" y="11180"/>
                </a:moveTo>
                <a:lnTo>
                  <a:pt x="7234" y="11180"/>
                </a:lnTo>
                <a:lnTo>
                  <a:pt x="7282" y="11180"/>
                </a:lnTo>
                <a:lnTo>
                  <a:pt x="7282" y="11180"/>
                </a:lnTo>
                <a:lnTo>
                  <a:pt x="7453" y="11155"/>
                </a:lnTo>
                <a:lnTo>
                  <a:pt x="7623" y="11082"/>
                </a:lnTo>
                <a:lnTo>
                  <a:pt x="7794" y="10985"/>
                </a:lnTo>
                <a:lnTo>
                  <a:pt x="7916" y="10863"/>
                </a:lnTo>
                <a:lnTo>
                  <a:pt x="12007" y="6747"/>
                </a:lnTo>
                <a:lnTo>
                  <a:pt x="12007" y="6747"/>
                </a:lnTo>
                <a:lnTo>
                  <a:pt x="12105" y="6625"/>
                </a:lnTo>
                <a:lnTo>
                  <a:pt x="12153" y="6504"/>
                </a:lnTo>
                <a:lnTo>
                  <a:pt x="12202" y="6358"/>
                </a:lnTo>
                <a:lnTo>
                  <a:pt x="12202" y="6211"/>
                </a:lnTo>
                <a:lnTo>
                  <a:pt x="12202" y="6211"/>
                </a:lnTo>
                <a:lnTo>
                  <a:pt x="12178" y="6017"/>
                </a:lnTo>
                <a:lnTo>
                  <a:pt x="12129" y="5822"/>
                </a:lnTo>
                <a:lnTo>
                  <a:pt x="12032" y="5676"/>
                </a:lnTo>
                <a:lnTo>
                  <a:pt x="11886" y="5529"/>
                </a:lnTo>
                <a:lnTo>
                  <a:pt x="11886" y="5529"/>
                </a:lnTo>
                <a:lnTo>
                  <a:pt x="11764" y="5432"/>
                </a:lnTo>
                <a:lnTo>
                  <a:pt x="11618" y="5383"/>
                </a:lnTo>
                <a:lnTo>
                  <a:pt x="11472" y="5335"/>
                </a:lnTo>
                <a:lnTo>
                  <a:pt x="11325" y="5335"/>
                </a:lnTo>
                <a:lnTo>
                  <a:pt x="11325" y="5335"/>
                </a:lnTo>
                <a:lnTo>
                  <a:pt x="11131" y="5359"/>
                </a:lnTo>
                <a:lnTo>
                  <a:pt x="10960" y="5408"/>
                </a:lnTo>
                <a:lnTo>
                  <a:pt x="10790" y="5505"/>
                </a:lnTo>
                <a:lnTo>
                  <a:pt x="10643" y="5651"/>
                </a:lnTo>
                <a:lnTo>
                  <a:pt x="7161" y="8988"/>
                </a:lnTo>
                <a:lnTo>
                  <a:pt x="5797" y="7648"/>
                </a:lnTo>
                <a:lnTo>
                  <a:pt x="5797" y="7648"/>
                </a:lnTo>
                <a:lnTo>
                  <a:pt x="5675" y="7527"/>
                </a:lnTo>
                <a:lnTo>
                  <a:pt x="5505" y="7454"/>
                </a:lnTo>
                <a:lnTo>
                  <a:pt x="5358" y="7405"/>
                </a:lnTo>
                <a:lnTo>
                  <a:pt x="5188" y="7380"/>
                </a:lnTo>
                <a:lnTo>
                  <a:pt x="5188" y="7380"/>
                </a:lnTo>
                <a:lnTo>
                  <a:pt x="5017" y="7405"/>
                </a:lnTo>
                <a:lnTo>
                  <a:pt x="4847" y="7454"/>
                </a:lnTo>
                <a:lnTo>
                  <a:pt x="4701" y="7527"/>
                </a:lnTo>
                <a:lnTo>
                  <a:pt x="4555" y="7648"/>
                </a:lnTo>
                <a:lnTo>
                  <a:pt x="4555" y="7648"/>
                </a:lnTo>
                <a:lnTo>
                  <a:pt x="4457" y="7770"/>
                </a:lnTo>
                <a:lnTo>
                  <a:pt x="4360" y="7916"/>
                </a:lnTo>
                <a:lnTo>
                  <a:pt x="4311" y="8087"/>
                </a:lnTo>
                <a:lnTo>
                  <a:pt x="4311" y="8257"/>
                </a:lnTo>
                <a:lnTo>
                  <a:pt x="4311" y="8257"/>
                </a:lnTo>
                <a:lnTo>
                  <a:pt x="4311" y="8428"/>
                </a:lnTo>
                <a:lnTo>
                  <a:pt x="4360" y="8598"/>
                </a:lnTo>
                <a:lnTo>
                  <a:pt x="4457" y="8744"/>
                </a:lnTo>
                <a:lnTo>
                  <a:pt x="4555" y="8890"/>
                </a:lnTo>
                <a:lnTo>
                  <a:pt x="6601" y="10936"/>
                </a:lnTo>
                <a:lnTo>
                  <a:pt x="6601" y="10936"/>
                </a:lnTo>
                <a:lnTo>
                  <a:pt x="6747" y="11034"/>
                </a:lnTo>
                <a:lnTo>
                  <a:pt x="6893" y="11131"/>
                </a:lnTo>
                <a:lnTo>
                  <a:pt x="7063" y="11180"/>
                </a:lnTo>
                <a:lnTo>
                  <a:pt x="7234" y="11180"/>
                </a:lnTo>
                <a:lnTo>
                  <a:pt x="7234" y="11180"/>
                </a:lnTo>
                <a:close/>
              </a:path>
            </a:pathLst>
          </a:custGeom>
          <a:noFill/>
          <a:ln w="1217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8" name="Google Shape;958;p62"/>
          <p:cNvSpPr/>
          <p:nvPr/>
        </p:nvSpPr>
        <p:spPr>
          <a:xfrm>
            <a:off x="2612361" y="3795199"/>
            <a:ext cx="340844" cy="297873"/>
          </a:xfrm>
          <a:custGeom>
            <a:avLst/>
            <a:gdLst/>
            <a:ahLst/>
            <a:cxnLst/>
            <a:rect l="l" t="t" r="r" b="b"/>
            <a:pathLst>
              <a:path w="16221" h="14176" fill="none" extrusionOk="0">
                <a:moveTo>
                  <a:pt x="16075" y="12665"/>
                </a:moveTo>
                <a:lnTo>
                  <a:pt x="8987" y="488"/>
                </a:lnTo>
                <a:lnTo>
                  <a:pt x="8987" y="488"/>
                </a:lnTo>
                <a:lnTo>
                  <a:pt x="8914" y="390"/>
                </a:lnTo>
                <a:lnTo>
                  <a:pt x="8817" y="293"/>
                </a:lnTo>
                <a:lnTo>
                  <a:pt x="8720" y="196"/>
                </a:lnTo>
                <a:lnTo>
                  <a:pt x="8622" y="123"/>
                </a:lnTo>
                <a:lnTo>
                  <a:pt x="8500" y="74"/>
                </a:lnTo>
                <a:lnTo>
                  <a:pt x="8379" y="25"/>
                </a:lnTo>
                <a:lnTo>
                  <a:pt x="8232" y="1"/>
                </a:lnTo>
                <a:lnTo>
                  <a:pt x="8111" y="1"/>
                </a:lnTo>
                <a:lnTo>
                  <a:pt x="8111" y="1"/>
                </a:lnTo>
                <a:lnTo>
                  <a:pt x="7965" y="1"/>
                </a:lnTo>
                <a:lnTo>
                  <a:pt x="7843" y="25"/>
                </a:lnTo>
                <a:lnTo>
                  <a:pt x="7721" y="74"/>
                </a:lnTo>
                <a:lnTo>
                  <a:pt x="7599" y="123"/>
                </a:lnTo>
                <a:lnTo>
                  <a:pt x="7502" y="196"/>
                </a:lnTo>
                <a:lnTo>
                  <a:pt x="7404" y="293"/>
                </a:lnTo>
                <a:lnTo>
                  <a:pt x="7307" y="390"/>
                </a:lnTo>
                <a:lnTo>
                  <a:pt x="7234" y="488"/>
                </a:lnTo>
                <a:lnTo>
                  <a:pt x="147" y="12665"/>
                </a:lnTo>
                <a:lnTo>
                  <a:pt x="147" y="12665"/>
                </a:lnTo>
                <a:lnTo>
                  <a:pt x="74" y="12787"/>
                </a:lnTo>
                <a:lnTo>
                  <a:pt x="25" y="12909"/>
                </a:lnTo>
                <a:lnTo>
                  <a:pt x="0" y="13031"/>
                </a:lnTo>
                <a:lnTo>
                  <a:pt x="0" y="13177"/>
                </a:lnTo>
                <a:lnTo>
                  <a:pt x="0" y="13177"/>
                </a:lnTo>
                <a:lnTo>
                  <a:pt x="0" y="13299"/>
                </a:lnTo>
                <a:lnTo>
                  <a:pt x="25" y="13420"/>
                </a:lnTo>
                <a:lnTo>
                  <a:pt x="74" y="13567"/>
                </a:lnTo>
                <a:lnTo>
                  <a:pt x="147" y="13688"/>
                </a:lnTo>
                <a:lnTo>
                  <a:pt x="147" y="13688"/>
                </a:lnTo>
                <a:lnTo>
                  <a:pt x="220" y="13786"/>
                </a:lnTo>
                <a:lnTo>
                  <a:pt x="293" y="13883"/>
                </a:lnTo>
                <a:lnTo>
                  <a:pt x="390" y="13981"/>
                </a:lnTo>
                <a:lnTo>
                  <a:pt x="512" y="14054"/>
                </a:lnTo>
                <a:lnTo>
                  <a:pt x="634" y="14102"/>
                </a:lnTo>
                <a:lnTo>
                  <a:pt x="755" y="14151"/>
                </a:lnTo>
                <a:lnTo>
                  <a:pt x="877" y="14175"/>
                </a:lnTo>
                <a:lnTo>
                  <a:pt x="1023" y="14175"/>
                </a:lnTo>
                <a:lnTo>
                  <a:pt x="15198" y="14175"/>
                </a:lnTo>
                <a:lnTo>
                  <a:pt x="15198" y="14175"/>
                </a:lnTo>
                <a:lnTo>
                  <a:pt x="15344" y="14175"/>
                </a:lnTo>
                <a:lnTo>
                  <a:pt x="15466" y="14151"/>
                </a:lnTo>
                <a:lnTo>
                  <a:pt x="15588" y="14102"/>
                </a:lnTo>
                <a:lnTo>
                  <a:pt x="15709" y="14054"/>
                </a:lnTo>
                <a:lnTo>
                  <a:pt x="15831" y="13981"/>
                </a:lnTo>
                <a:lnTo>
                  <a:pt x="15929" y="13883"/>
                </a:lnTo>
                <a:lnTo>
                  <a:pt x="16002" y="13786"/>
                </a:lnTo>
                <a:lnTo>
                  <a:pt x="16075" y="13688"/>
                </a:lnTo>
                <a:lnTo>
                  <a:pt x="16075" y="13688"/>
                </a:lnTo>
                <a:lnTo>
                  <a:pt x="16148" y="13567"/>
                </a:lnTo>
                <a:lnTo>
                  <a:pt x="16197" y="13420"/>
                </a:lnTo>
                <a:lnTo>
                  <a:pt x="16221" y="13299"/>
                </a:lnTo>
                <a:lnTo>
                  <a:pt x="16221" y="13177"/>
                </a:lnTo>
                <a:lnTo>
                  <a:pt x="16221" y="13177"/>
                </a:lnTo>
                <a:lnTo>
                  <a:pt x="16221" y="13031"/>
                </a:lnTo>
                <a:lnTo>
                  <a:pt x="16197" y="12909"/>
                </a:lnTo>
                <a:lnTo>
                  <a:pt x="16148" y="12787"/>
                </a:lnTo>
                <a:lnTo>
                  <a:pt x="16075" y="12665"/>
                </a:lnTo>
                <a:lnTo>
                  <a:pt x="16075" y="12665"/>
                </a:lnTo>
                <a:close/>
                <a:moveTo>
                  <a:pt x="8111" y="12349"/>
                </a:moveTo>
                <a:lnTo>
                  <a:pt x="8111" y="12349"/>
                </a:lnTo>
                <a:lnTo>
                  <a:pt x="7916" y="12324"/>
                </a:lnTo>
                <a:lnTo>
                  <a:pt x="7721" y="12276"/>
                </a:lnTo>
                <a:lnTo>
                  <a:pt x="7575" y="12178"/>
                </a:lnTo>
                <a:lnTo>
                  <a:pt x="7429" y="12057"/>
                </a:lnTo>
                <a:lnTo>
                  <a:pt x="7307" y="11910"/>
                </a:lnTo>
                <a:lnTo>
                  <a:pt x="7210" y="11764"/>
                </a:lnTo>
                <a:lnTo>
                  <a:pt x="7161" y="11569"/>
                </a:lnTo>
                <a:lnTo>
                  <a:pt x="7136" y="11375"/>
                </a:lnTo>
                <a:lnTo>
                  <a:pt x="7136" y="11375"/>
                </a:lnTo>
                <a:lnTo>
                  <a:pt x="7161" y="11180"/>
                </a:lnTo>
                <a:lnTo>
                  <a:pt x="7210" y="11009"/>
                </a:lnTo>
                <a:lnTo>
                  <a:pt x="7307" y="10839"/>
                </a:lnTo>
                <a:lnTo>
                  <a:pt x="7429" y="10693"/>
                </a:lnTo>
                <a:lnTo>
                  <a:pt x="7575" y="10571"/>
                </a:lnTo>
                <a:lnTo>
                  <a:pt x="7721" y="10473"/>
                </a:lnTo>
                <a:lnTo>
                  <a:pt x="7916" y="10425"/>
                </a:lnTo>
                <a:lnTo>
                  <a:pt x="8111" y="10400"/>
                </a:lnTo>
                <a:lnTo>
                  <a:pt x="8111" y="10400"/>
                </a:lnTo>
                <a:lnTo>
                  <a:pt x="8306" y="10425"/>
                </a:lnTo>
                <a:lnTo>
                  <a:pt x="8476" y="10473"/>
                </a:lnTo>
                <a:lnTo>
                  <a:pt x="8646" y="10571"/>
                </a:lnTo>
                <a:lnTo>
                  <a:pt x="8793" y="10693"/>
                </a:lnTo>
                <a:lnTo>
                  <a:pt x="8914" y="10839"/>
                </a:lnTo>
                <a:lnTo>
                  <a:pt x="9012" y="11009"/>
                </a:lnTo>
                <a:lnTo>
                  <a:pt x="9061" y="11180"/>
                </a:lnTo>
                <a:lnTo>
                  <a:pt x="9085" y="11375"/>
                </a:lnTo>
                <a:lnTo>
                  <a:pt x="9085" y="11375"/>
                </a:lnTo>
                <a:lnTo>
                  <a:pt x="9061" y="11569"/>
                </a:lnTo>
                <a:lnTo>
                  <a:pt x="9012" y="11764"/>
                </a:lnTo>
                <a:lnTo>
                  <a:pt x="8914" y="11910"/>
                </a:lnTo>
                <a:lnTo>
                  <a:pt x="8793" y="12057"/>
                </a:lnTo>
                <a:lnTo>
                  <a:pt x="8646" y="12178"/>
                </a:lnTo>
                <a:lnTo>
                  <a:pt x="8476" y="12276"/>
                </a:lnTo>
                <a:lnTo>
                  <a:pt x="8306" y="12324"/>
                </a:lnTo>
                <a:lnTo>
                  <a:pt x="8111" y="12349"/>
                </a:lnTo>
                <a:lnTo>
                  <a:pt x="8111" y="12349"/>
                </a:lnTo>
                <a:close/>
                <a:moveTo>
                  <a:pt x="9231" y="5091"/>
                </a:moveTo>
                <a:lnTo>
                  <a:pt x="8939" y="8915"/>
                </a:lnTo>
                <a:lnTo>
                  <a:pt x="8939" y="8915"/>
                </a:lnTo>
                <a:lnTo>
                  <a:pt x="8914" y="9061"/>
                </a:lnTo>
                <a:lnTo>
                  <a:pt x="8866" y="9207"/>
                </a:lnTo>
                <a:lnTo>
                  <a:pt x="8793" y="9304"/>
                </a:lnTo>
                <a:lnTo>
                  <a:pt x="8695" y="9426"/>
                </a:lnTo>
                <a:lnTo>
                  <a:pt x="8573" y="9499"/>
                </a:lnTo>
                <a:lnTo>
                  <a:pt x="8452" y="9572"/>
                </a:lnTo>
                <a:lnTo>
                  <a:pt x="8330" y="9621"/>
                </a:lnTo>
                <a:lnTo>
                  <a:pt x="8184" y="9621"/>
                </a:lnTo>
                <a:lnTo>
                  <a:pt x="8038" y="9621"/>
                </a:lnTo>
                <a:lnTo>
                  <a:pt x="8038" y="9621"/>
                </a:lnTo>
                <a:lnTo>
                  <a:pt x="7891" y="9621"/>
                </a:lnTo>
                <a:lnTo>
                  <a:pt x="7770" y="9572"/>
                </a:lnTo>
                <a:lnTo>
                  <a:pt x="7648" y="9499"/>
                </a:lnTo>
                <a:lnTo>
                  <a:pt x="7526" y="9426"/>
                </a:lnTo>
                <a:lnTo>
                  <a:pt x="7429" y="9304"/>
                </a:lnTo>
                <a:lnTo>
                  <a:pt x="7356" y="9207"/>
                </a:lnTo>
                <a:lnTo>
                  <a:pt x="7307" y="9061"/>
                </a:lnTo>
                <a:lnTo>
                  <a:pt x="7283" y="8915"/>
                </a:lnTo>
                <a:lnTo>
                  <a:pt x="6990" y="5091"/>
                </a:lnTo>
                <a:lnTo>
                  <a:pt x="6990" y="5091"/>
                </a:lnTo>
                <a:lnTo>
                  <a:pt x="7015" y="4945"/>
                </a:lnTo>
                <a:lnTo>
                  <a:pt x="7039" y="4823"/>
                </a:lnTo>
                <a:lnTo>
                  <a:pt x="7088" y="4701"/>
                </a:lnTo>
                <a:lnTo>
                  <a:pt x="7161" y="4604"/>
                </a:lnTo>
                <a:lnTo>
                  <a:pt x="7258" y="4506"/>
                </a:lnTo>
                <a:lnTo>
                  <a:pt x="7380" y="4433"/>
                </a:lnTo>
                <a:lnTo>
                  <a:pt x="7526" y="4409"/>
                </a:lnTo>
                <a:lnTo>
                  <a:pt x="7648" y="4385"/>
                </a:lnTo>
                <a:lnTo>
                  <a:pt x="8573" y="4385"/>
                </a:lnTo>
                <a:lnTo>
                  <a:pt x="8573" y="4385"/>
                </a:lnTo>
                <a:lnTo>
                  <a:pt x="8695" y="4409"/>
                </a:lnTo>
                <a:lnTo>
                  <a:pt x="8841" y="4433"/>
                </a:lnTo>
                <a:lnTo>
                  <a:pt x="8963" y="4506"/>
                </a:lnTo>
                <a:lnTo>
                  <a:pt x="9061" y="4604"/>
                </a:lnTo>
                <a:lnTo>
                  <a:pt x="9134" y="4701"/>
                </a:lnTo>
                <a:lnTo>
                  <a:pt x="9182" y="4823"/>
                </a:lnTo>
                <a:lnTo>
                  <a:pt x="9207" y="4945"/>
                </a:lnTo>
                <a:lnTo>
                  <a:pt x="9231" y="5091"/>
                </a:lnTo>
                <a:lnTo>
                  <a:pt x="9231" y="5091"/>
                </a:lnTo>
                <a:close/>
              </a:path>
            </a:pathLst>
          </a:custGeom>
          <a:noFill/>
          <a:ln w="1217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9" name="Google Shape;959;p62"/>
          <p:cNvSpPr/>
          <p:nvPr/>
        </p:nvSpPr>
        <p:spPr>
          <a:xfrm>
            <a:off x="3740838" y="3772169"/>
            <a:ext cx="343912" cy="343933"/>
          </a:xfrm>
          <a:custGeom>
            <a:avLst/>
            <a:gdLst/>
            <a:ahLst/>
            <a:cxnLst/>
            <a:rect l="l" t="t" r="r" b="b"/>
            <a:pathLst>
              <a:path w="16367" h="16368" fill="none" extrusionOk="0">
                <a:moveTo>
                  <a:pt x="16074" y="4385"/>
                </a:moveTo>
                <a:lnTo>
                  <a:pt x="11983" y="293"/>
                </a:lnTo>
                <a:lnTo>
                  <a:pt x="11983" y="293"/>
                </a:lnTo>
                <a:lnTo>
                  <a:pt x="11812" y="171"/>
                </a:lnTo>
                <a:lnTo>
                  <a:pt x="11642" y="74"/>
                </a:lnTo>
                <a:lnTo>
                  <a:pt x="11447" y="25"/>
                </a:lnTo>
                <a:lnTo>
                  <a:pt x="11252" y="1"/>
                </a:lnTo>
                <a:lnTo>
                  <a:pt x="5115" y="1"/>
                </a:lnTo>
                <a:lnTo>
                  <a:pt x="5115" y="1"/>
                </a:lnTo>
                <a:lnTo>
                  <a:pt x="4920" y="25"/>
                </a:lnTo>
                <a:lnTo>
                  <a:pt x="4725" y="74"/>
                </a:lnTo>
                <a:lnTo>
                  <a:pt x="4554" y="171"/>
                </a:lnTo>
                <a:lnTo>
                  <a:pt x="4384" y="293"/>
                </a:lnTo>
                <a:lnTo>
                  <a:pt x="292" y="4385"/>
                </a:lnTo>
                <a:lnTo>
                  <a:pt x="292" y="4385"/>
                </a:lnTo>
                <a:lnTo>
                  <a:pt x="171" y="4555"/>
                </a:lnTo>
                <a:lnTo>
                  <a:pt x="73" y="4726"/>
                </a:lnTo>
                <a:lnTo>
                  <a:pt x="24" y="4921"/>
                </a:lnTo>
                <a:lnTo>
                  <a:pt x="0" y="5115"/>
                </a:lnTo>
                <a:lnTo>
                  <a:pt x="0" y="11253"/>
                </a:lnTo>
                <a:lnTo>
                  <a:pt x="0" y="11253"/>
                </a:lnTo>
                <a:lnTo>
                  <a:pt x="24" y="11448"/>
                </a:lnTo>
                <a:lnTo>
                  <a:pt x="73" y="11642"/>
                </a:lnTo>
                <a:lnTo>
                  <a:pt x="171" y="11813"/>
                </a:lnTo>
                <a:lnTo>
                  <a:pt x="292" y="11983"/>
                </a:lnTo>
                <a:lnTo>
                  <a:pt x="4384" y="16075"/>
                </a:lnTo>
                <a:lnTo>
                  <a:pt x="4384" y="16075"/>
                </a:lnTo>
                <a:lnTo>
                  <a:pt x="4554" y="16197"/>
                </a:lnTo>
                <a:lnTo>
                  <a:pt x="4725" y="16294"/>
                </a:lnTo>
                <a:lnTo>
                  <a:pt x="4920" y="16343"/>
                </a:lnTo>
                <a:lnTo>
                  <a:pt x="5115" y="16367"/>
                </a:lnTo>
                <a:lnTo>
                  <a:pt x="11252" y="16367"/>
                </a:lnTo>
                <a:lnTo>
                  <a:pt x="11252" y="16367"/>
                </a:lnTo>
                <a:lnTo>
                  <a:pt x="11447" y="16343"/>
                </a:lnTo>
                <a:lnTo>
                  <a:pt x="11642" y="16294"/>
                </a:lnTo>
                <a:lnTo>
                  <a:pt x="11812" y="16197"/>
                </a:lnTo>
                <a:lnTo>
                  <a:pt x="11983" y="16075"/>
                </a:lnTo>
                <a:lnTo>
                  <a:pt x="16074" y="11983"/>
                </a:lnTo>
                <a:lnTo>
                  <a:pt x="16074" y="11983"/>
                </a:lnTo>
                <a:lnTo>
                  <a:pt x="16196" y="11813"/>
                </a:lnTo>
                <a:lnTo>
                  <a:pt x="16294" y="11642"/>
                </a:lnTo>
                <a:lnTo>
                  <a:pt x="16342" y="11448"/>
                </a:lnTo>
                <a:lnTo>
                  <a:pt x="16367" y="11253"/>
                </a:lnTo>
                <a:lnTo>
                  <a:pt x="16367" y="5115"/>
                </a:lnTo>
                <a:lnTo>
                  <a:pt x="16367" y="5115"/>
                </a:lnTo>
                <a:lnTo>
                  <a:pt x="16342" y="4921"/>
                </a:lnTo>
                <a:lnTo>
                  <a:pt x="16294" y="4726"/>
                </a:lnTo>
                <a:lnTo>
                  <a:pt x="16196" y="4555"/>
                </a:lnTo>
                <a:lnTo>
                  <a:pt x="16074" y="4385"/>
                </a:lnTo>
                <a:lnTo>
                  <a:pt x="16074" y="4385"/>
                </a:lnTo>
                <a:close/>
                <a:moveTo>
                  <a:pt x="9864" y="8452"/>
                </a:moveTo>
                <a:lnTo>
                  <a:pt x="11203" y="9792"/>
                </a:lnTo>
                <a:lnTo>
                  <a:pt x="11203" y="9792"/>
                </a:lnTo>
                <a:lnTo>
                  <a:pt x="11252" y="9840"/>
                </a:lnTo>
                <a:lnTo>
                  <a:pt x="11276" y="9913"/>
                </a:lnTo>
                <a:lnTo>
                  <a:pt x="11301" y="10059"/>
                </a:lnTo>
                <a:lnTo>
                  <a:pt x="11276" y="10206"/>
                </a:lnTo>
                <a:lnTo>
                  <a:pt x="11252" y="10279"/>
                </a:lnTo>
                <a:lnTo>
                  <a:pt x="11203" y="10327"/>
                </a:lnTo>
                <a:lnTo>
                  <a:pt x="10327" y="11204"/>
                </a:lnTo>
                <a:lnTo>
                  <a:pt x="10327" y="11204"/>
                </a:lnTo>
                <a:lnTo>
                  <a:pt x="10278" y="11253"/>
                </a:lnTo>
                <a:lnTo>
                  <a:pt x="10205" y="11277"/>
                </a:lnTo>
                <a:lnTo>
                  <a:pt x="10059" y="11302"/>
                </a:lnTo>
                <a:lnTo>
                  <a:pt x="9913" y="11277"/>
                </a:lnTo>
                <a:lnTo>
                  <a:pt x="9840" y="11253"/>
                </a:lnTo>
                <a:lnTo>
                  <a:pt x="9791" y="11204"/>
                </a:lnTo>
                <a:lnTo>
                  <a:pt x="8451" y="9865"/>
                </a:lnTo>
                <a:lnTo>
                  <a:pt x="8451" y="9865"/>
                </a:lnTo>
                <a:lnTo>
                  <a:pt x="8403" y="9816"/>
                </a:lnTo>
                <a:lnTo>
                  <a:pt x="8330" y="9792"/>
                </a:lnTo>
                <a:lnTo>
                  <a:pt x="8183" y="9767"/>
                </a:lnTo>
                <a:lnTo>
                  <a:pt x="8037" y="9792"/>
                </a:lnTo>
                <a:lnTo>
                  <a:pt x="7964" y="9816"/>
                </a:lnTo>
                <a:lnTo>
                  <a:pt x="7915" y="9865"/>
                </a:lnTo>
                <a:lnTo>
                  <a:pt x="6576" y="11204"/>
                </a:lnTo>
                <a:lnTo>
                  <a:pt x="6576" y="11204"/>
                </a:lnTo>
                <a:lnTo>
                  <a:pt x="6527" y="11253"/>
                </a:lnTo>
                <a:lnTo>
                  <a:pt x="6454" y="11277"/>
                </a:lnTo>
                <a:lnTo>
                  <a:pt x="6308" y="11302"/>
                </a:lnTo>
                <a:lnTo>
                  <a:pt x="6162" y="11277"/>
                </a:lnTo>
                <a:lnTo>
                  <a:pt x="6089" y="11253"/>
                </a:lnTo>
                <a:lnTo>
                  <a:pt x="6040" y="11204"/>
                </a:lnTo>
                <a:lnTo>
                  <a:pt x="5163" y="10327"/>
                </a:lnTo>
                <a:lnTo>
                  <a:pt x="5163" y="10327"/>
                </a:lnTo>
                <a:lnTo>
                  <a:pt x="5115" y="10279"/>
                </a:lnTo>
                <a:lnTo>
                  <a:pt x="5090" y="10206"/>
                </a:lnTo>
                <a:lnTo>
                  <a:pt x="5066" y="10059"/>
                </a:lnTo>
                <a:lnTo>
                  <a:pt x="5090" y="9913"/>
                </a:lnTo>
                <a:lnTo>
                  <a:pt x="5115" y="9840"/>
                </a:lnTo>
                <a:lnTo>
                  <a:pt x="5163" y="9792"/>
                </a:lnTo>
                <a:lnTo>
                  <a:pt x="6503" y="8452"/>
                </a:lnTo>
                <a:lnTo>
                  <a:pt x="6503" y="8452"/>
                </a:lnTo>
                <a:lnTo>
                  <a:pt x="6552" y="8403"/>
                </a:lnTo>
                <a:lnTo>
                  <a:pt x="6576" y="8330"/>
                </a:lnTo>
                <a:lnTo>
                  <a:pt x="6600" y="8184"/>
                </a:lnTo>
                <a:lnTo>
                  <a:pt x="6576" y="8038"/>
                </a:lnTo>
                <a:lnTo>
                  <a:pt x="6552" y="7965"/>
                </a:lnTo>
                <a:lnTo>
                  <a:pt x="6503" y="7916"/>
                </a:lnTo>
                <a:lnTo>
                  <a:pt x="5163" y="6577"/>
                </a:lnTo>
                <a:lnTo>
                  <a:pt x="5163" y="6577"/>
                </a:lnTo>
                <a:lnTo>
                  <a:pt x="5115" y="6528"/>
                </a:lnTo>
                <a:lnTo>
                  <a:pt x="5090" y="6455"/>
                </a:lnTo>
                <a:lnTo>
                  <a:pt x="5066" y="6309"/>
                </a:lnTo>
                <a:lnTo>
                  <a:pt x="5090" y="6163"/>
                </a:lnTo>
                <a:lnTo>
                  <a:pt x="5115" y="6090"/>
                </a:lnTo>
                <a:lnTo>
                  <a:pt x="5163" y="6041"/>
                </a:lnTo>
                <a:lnTo>
                  <a:pt x="6040" y="5164"/>
                </a:lnTo>
                <a:lnTo>
                  <a:pt x="6040" y="5164"/>
                </a:lnTo>
                <a:lnTo>
                  <a:pt x="6089" y="5115"/>
                </a:lnTo>
                <a:lnTo>
                  <a:pt x="6162" y="5091"/>
                </a:lnTo>
                <a:lnTo>
                  <a:pt x="6308" y="5067"/>
                </a:lnTo>
                <a:lnTo>
                  <a:pt x="6454" y="5091"/>
                </a:lnTo>
                <a:lnTo>
                  <a:pt x="6527" y="5115"/>
                </a:lnTo>
                <a:lnTo>
                  <a:pt x="6576" y="5164"/>
                </a:lnTo>
                <a:lnTo>
                  <a:pt x="7915" y="6504"/>
                </a:lnTo>
                <a:lnTo>
                  <a:pt x="7915" y="6504"/>
                </a:lnTo>
                <a:lnTo>
                  <a:pt x="7964" y="6552"/>
                </a:lnTo>
                <a:lnTo>
                  <a:pt x="8037" y="6577"/>
                </a:lnTo>
                <a:lnTo>
                  <a:pt x="8183" y="6601"/>
                </a:lnTo>
                <a:lnTo>
                  <a:pt x="8330" y="6577"/>
                </a:lnTo>
                <a:lnTo>
                  <a:pt x="8403" y="6552"/>
                </a:lnTo>
                <a:lnTo>
                  <a:pt x="8451" y="6504"/>
                </a:lnTo>
                <a:lnTo>
                  <a:pt x="9791" y="5164"/>
                </a:lnTo>
                <a:lnTo>
                  <a:pt x="9791" y="5164"/>
                </a:lnTo>
                <a:lnTo>
                  <a:pt x="9840" y="5115"/>
                </a:lnTo>
                <a:lnTo>
                  <a:pt x="9913" y="5091"/>
                </a:lnTo>
                <a:lnTo>
                  <a:pt x="10059" y="5067"/>
                </a:lnTo>
                <a:lnTo>
                  <a:pt x="10205" y="5091"/>
                </a:lnTo>
                <a:lnTo>
                  <a:pt x="10278" y="5115"/>
                </a:lnTo>
                <a:lnTo>
                  <a:pt x="10327" y="5164"/>
                </a:lnTo>
                <a:lnTo>
                  <a:pt x="11203" y="6041"/>
                </a:lnTo>
                <a:lnTo>
                  <a:pt x="11203" y="6041"/>
                </a:lnTo>
                <a:lnTo>
                  <a:pt x="11252" y="6090"/>
                </a:lnTo>
                <a:lnTo>
                  <a:pt x="11276" y="6163"/>
                </a:lnTo>
                <a:lnTo>
                  <a:pt x="11301" y="6309"/>
                </a:lnTo>
                <a:lnTo>
                  <a:pt x="11276" y="6455"/>
                </a:lnTo>
                <a:lnTo>
                  <a:pt x="11252" y="6528"/>
                </a:lnTo>
                <a:lnTo>
                  <a:pt x="11203" y="6577"/>
                </a:lnTo>
                <a:lnTo>
                  <a:pt x="9864" y="7916"/>
                </a:lnTo>
                <a:lnTo>
                  <a:pt x="9864" y="7916"/>
                </a:lnTo>
                <a:lnTo>
                  <a:pt x="9815" y="7965"/>
                </a:lnTo>
                <a:lnTo>
                  <a:pt x="9791" y="8038"/>
                </a:lnTo>
                <a:lnTo>
                  <a:pt x="9766" y="8184"/>
                </a:lnTo>
                <a:lnTo>
                  <a:pt x="9791" y="8330"/>
                </a:lnTo>
                <a:lnTo>
                  <a:pt x="9815" y="8403"/>
                </a:lnTo>
                <a:lnTo>
                  <a:pt x="9864" y="8452"/>
                </a:lnTo>
                <a:lnTo>
                  <a:pt x="9864" y="8452"/>
                </a:lnTo>
                <a:close/>
              </a:path>
            </a:pathLst>
          </a:custGeom>
          <a:noFill/>
          <a:ln w="1217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60" name="Google Shape;960;p62"/>
          <p:cNvGrpSpPr/>
          <p:nvPr/>
        </p:nvGrpSpPr>
        <p:grpSpPr>
          <a:xfrm>
            <a:off x="4280585" y="3777157"/>
            <a:ext cx="394068" cy="325505"/>
            <a:chOff x="5268225" y="4341925"/>
            <a:chExt cx="468850" cy="387275"/>
          </a:xfrm>
        </p:grpSpPr>
        <p:sp>
          <p:nvSpPr>
            <p:cNvPr id="961" name="Google Shape;961;p62"/>
            <p:cNvSpPr/>
            <p:nvPr/>
          </p:nvSpPr>
          <p:spPr>
            <a:xfrm>
              <a:off x="5652425" y="4676800"/>
              <a:ext cx="65775" cy="52400"/>
            </a:xfrm>
            <a:custGeom>
              <a:avLst/>
              <a:gdLst/>
              <a:ahLst/>
              <a:cxnLst/>
              <a:rect l="l" t="t" r="r" b="b"/>
              <a:pathLst>
                <a:path w="2631" h="2096" fill="none" extrusionOk="0">
                  <a:moveTo>
                    <a:pt x="1" y="1"/>
                  </a:moveTo>
                  <a:lnTo>
                    <a:pt x="1" y="780"/>
                  </a:lnTo>
                  <a:lnTo>
                    <a:pt x="1" y="780"/>
                  </a:lnTo>
                  <a:lnTo>
                    <a:pt x="25" y="1048"/>
                  </a:lnTo>
                  <a:lnTo>
                    <a:pt x="122" y="1291"/>
                  </a:lnTo>
                  <a:lnTo>
                    <a:pt x="244" y="1511"/>
                  </a:lnTo>
                  <a:lnTo>
                    <a:pt x="390" y="1705"/>
                  </a:lnTo>
                  <a:lnTo>
                    <a:pt x="585" y="1852"/>
                  </a:lnTo>
                  <a:lnTo>
                    <a:pt x="804" y="1973"/>
                  </a:lnTo>
                  <a:lnTo>
                    <a:pt x="1048" y="2071"/>
                  </a:lnTo>
                  <a:lnTo>
                    <a:pt x="1316" y="2095"/>
                  </a:lnTo>
                  <a:lnTo>
                    <a:pt x="1316" y="2095"/>
                  </a:lnTo>
                  <a:lnTo>
                    <a:pt x="1584" y="2071"/>
                  </a:lnTo>
                  <a:lnTo>
                    <a:pt x="1827" y="1973"/>
                  </a:lnTo>
                  <a:lnTo>
                    <a:pt x="2046" y="1852"/>
                  </a:lnTo>
                  <a:lnTo>
                    <a:pt x="2241" y="1705"/>
                  </a:lnTo>
                  <a:lnTo>
                    <a:pt x="2412" y="1511"/>
                  </a:lnTo>
                  <a:lnTo>
                    <a:pt x="2533" y="1291"/>
                  </a:lnTo>
                  <a:lnTo>
                    <a:pt x="2607" y="1048"/>
                  </a:lnTo>
                  <a:lnTo>
                    <a:pt x="2631" y="780"/>
                  </a:lnTo>
                  <a:lnTo>
                    <a:pt x="2631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62"/>
            <p:cNvSpPr/>
            <p:nvPr/>
          </p:nvSpPr>
          <p:spPr>
            <a:xfrm>
              <a:off x="5287100" y="4676800"/>
              <a:ext cx="65775" cy="52400"/>
            </a:xfrm>
            <a:custGeom>
              <a:avLst/>
              <a:gdLst/>
              <a:ahLst/>
              <a:cxnLst/>
              <a:rect l="l" t="t" r="r" b="b"/>
              <a:pathLst>
                <a:path w="2631" h="2096" fill="none" extrusionOk="0">
                  <a:moveTo>
                    <a:pt x="1" y="1"/>
                  </a:moveTo>
                  <a:lnTo>
                    <a:pt x="1" y="780"/>
                  </a:lnTo>
                  <a:lnTo>
                    <a:pt x="1" y="780"/>
                  </a:lnTo>
                  <a:lnTo>
                    <a:pt x="25" y="1048"/>
                  </a:lnTo>
                  <a:lnTo>
                    <a:pt x="98" y="1291"/>
                  </a:lnTo>
                  <a:lnTo>
                    <a:pt x="220" y="1511"/>
                  </a:lnTo>
                  <a:lnTo>
                    <a:pt x="390" y="1705"/>
                  </a:lnTo>
                  <a:lnTo>
                    <a:pt x="585" y="1852"/>
                  </a:lnTo>
                  <a:lnTo>
                    <a:pt x="804" y="1973"/>
                  </a:lnTo>
                  <a:lnTo>
                    <a:pt x="1048" y="2071"/>
                  </a:lnTo>
                  <a:lnTo>
                    <a:pt x="1316" y="2095"/>
                  </a:lnTo>
                  <a:lnTo>
                    <a:pt x="1316" y="2095"/>
                  </a:lnTo>
                  <a:lnTo>
                    <a:pt x="1584" y="2071"/>
                  </a:lnTo>
                  <a:lnTo>
                    <a:pt x="1827" y="1973"/>
                  </a:lnTo>
                  <a:lnTo>
                    <a:pt x="2046" y="1852"/>
                  </a:lnTo>
                  <a:lnTo>
                    <a:pt x="2241" y="1705"/>
                  </a:lnTo>
                  <a:lnTo>
                    <a:pt x="2387" y="1511"/>
                  </a:lnTo>
                  <a:lnTo>
                    <a:pt x="2509" y="1291"/>
                  </a:lnTo>
                  <a:lnTo>
                    <a:pt x="2607" y="1048"/>
                  </a:lnTo>
                  <a:lnTo>
                    <a:pt x="2631" y="780"/>
                  </a:lnTo>
                  <a:lnTo>
                    <a:pt x="2631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62"/>
            <p:cNvSpPr/>
            <p:nvPr/>
          </p:nvSpPr>
          <p:spPr>
            <a:xfrm>
              <a:off x="5268225" y="4341925"/>
              <a:ext cx="468850" cy="333075"/>
            </a:xfrm>
            <a:custGeom>
              <a:avLst/>
              <a:gdLst/>
              <a:ahLst/>
              <a:cxnLst/>
              <a:rect l="l" t="t" r="r" b="b"/>
              <a:pathLst>
                <a:path w="18754" h="13323" fill="none" extrusionOk="0">
                  <a:moveTo>
                    <a:pt x="18754" y="5553"/>
                  </a:moveTo>
                  <a:lnTo>
                    <a:pt x="18754" y="5553"/>
                  </a:lnTo>
                  <a:lnTo>
                    <a:pt x="18730" y="5334"/>
                  </a:lnTo>
                  <a:lnTo>
                    <a:pt x="18681" y="5091"/>
                  </a:lnTo>
                  <a:lnTo>
                    <a:pt x="18583" y="4847"/>
                  </a:lnTo>
                  <a:lnTo>
                    <a:pt x="18462" y="4628"/>
                  </a:lnTo>
                  <a:lnTo>
                    <a:pt x="18291" y="4433"/>
                  </a:lnTo>
                  <a:lnTo>
                    <a:pt x="18121" y="4287"/>
                  </a:lnTo>
                  <a:lnTo>
                    <a:pt x="18023" y="4214"/>
                  </a:lnTo>
                  <a:lnTo>
                    <a:pt x="17926" y="4165"/>
                  </a:lnTo>
                  <a:lnTo>
                    <a:pt x="17828" y="4141"/>
                  </a:lnTo>
                  <a:lnTo>
                    <a:pt x="17731" y="4141"/>
                  </a:lnTo>
                  <a:lnTo>
                    <a:pt x="16489" y="4141"/>
                  </a:lnTo>
                  <a:lnTo>
                    <a:pt x="15588" y="1803"/>
                  </a:lnTo>
                  <a:lnTo>
                    <a:pt x="15588" y="1803"/>
                  </a:lnTo>
                  <a:lnTo>
                    <a:pt x="15490" y="1583"/>
                  </a:lnTo>
                  <a:lnTo>
                    <a:pt x="15344" y="1364"/>
                  </a:lnTo>
                  <a:lnTo>
                    <a:pt x="15174" y="1169"/>
                  </a:lnTo>
                  <a:lnTo>
                    <a:pt x="15003" y="975"/>
                  </a:lnTo>
                  <a:lnTo>
                    <a:pt x="14784" y="804"/>
                  </a:lnTo>
                  <a:lnTo>
                    <a:pt x="14565" y="658"/>
                  </a:lnTo>
                  <a:lnTo>
                    <a:pt x="14346" y="536"/>
                  </a:lnTo>
                  <a:lnTo>
                    <a:pt x="14102" y="439"/>
                  </a:lnTo>
                  <a:lnTo>
                    <a:pt x="14102" y="439"/>
                  </a:lnTo>
                  <a:lnTo>
                    <a:pt x="13810" y="390"/>
                  </a:lnTo>
                  <a:lnTo>
                    <a:pt x="13444" y="317"/>
                  </a:lnTo>
                  <a:lnTo>
                    <a:pt x="12933" y="220"/>
                  </a:lnTo>
                  <a:lnTo>
                    <a:pt x="12275" y="147"/>
                  </a:lnTo>
                  <a:lnTo>
                    <a:pt x="11472" y="73"/>
                  </a:lnTo>
                  <a:lnTo>
                    <a:pt x="10498" y="25"/>
                  </a:lnTo>
                  <a:lnTo>
                    <a:pt x="9377" y="0"/>
                  </a:lnTo>
                  <a:lnTo>
                    <a:pt x="9377" y="0"/>
                  </a:lnTo>
                  <a:lnTo>
                    <a:pt x="8257" y="25"/>
                  </a:lnTo>
                  <a:lnTo>
                    <a:pt x="7283" y="73"/>
                  </a:lnTo>
                  <a:lnTo>
                    <a:pt x="6479" y="147"/>
                  </a:lnTo>
                  <a:lnTo>
                    <a:pt x="5821" y="220"/>
                  </a:lnTo>
                  <a:lnTo>
                    <a:pt x="5310" y="317"/>
                  </a:lnTo>
                  <a:lnTo>
                    <a:pt x="4945" y="390"/>
                  </a:lnTo>
                  <a:lnTo>
                    <a:pt x="4652" y="439"/>
                  </a:lnTo>
                  <a:lnTo>
                    <a:pt x="4652" y="439"/>
                  </a:lnTo>
                  <a:lnTo>
                    <a:pt x="4409" y="536"/>
                  </a:lnTo>
                  <a:lnTo>
                    <a:pt x="4190" y="658"/>
                  </a:lnTo>
                  <a:lnTo>
                    <a:pt x="3970" y="804"/>
                  </a:lnTo>
                  <a:lnTo>
                    <a:pt x="3751" y="975"/>
                  </a:lnTo>
                  <a:lnTo>
                    <a:pt x="3581" y="1169"/>
                  </a:lnTo>
                  <a:lnTo>
                    <a:pt x="3410" y="1364"/>
                  </a:lnTo>
                  <a:lnTo>
                    <a:pt x="3264" y="1583"/>
                  </a:lnTo>
                  <a:lnTo>
                    <a:pt x="3167" y="1803"/>
                  </a:lnTo>
                  <a:lnTo>
                    <a:pt x="2266" y="4141"/>
                  </a:lnTo>
                  <a:lnTo>
                    <a:pt x="1023" y="4141"/>
                  </a:lnTo>
                  <a:lnTo>
                    <a:pt x="1023" y="4141"/>
                  </a:lnTo>
                  <a:lnTo>
                    <a:pt x="926" y="4141"/>
                  </a:lnTo>
                  <a:lnTo>
                    <a:pt x="829" y="4165"/>
                  </a:lnTo>
                  <a:lnTo>
                    <a:pt x="731" y="4214"/>
                  </a:lnTo>
                  <a:lnTo>
                    <a:pt x="634" y="4287"/>
                  </a:lnTo>
                  <a:lnTo>
                    <a:pt x="463" y="4433"/>
                  </a:lnTo>
                  <a:lnTo>
                    <a:pt x="293" y="4628"/>
                  </a:lnTo>
                  <a:lnTo>
                    <a:pt x="171" y="4847"/>
                  </a:lnTo>
                  <a:lnTo>
                    <a:pt x="74" y="5091"/>
                  </a:lnTo>
                  <a:lnTo>
                    <a:pt x="25" y="5334"/>
                  </a:lnTo>
                  <a:lnTo>
                    <a:pt x="1" y="5553"/>
                  </a:lnTo>
                  <a:lnTo>
                    <a:pt x="1" y="5553"/>
                  </a:lnTo>
                  <a:lnTo>
                    <a:pt x="25" y="5748"/>
                  </a:lnTo>
                  <a:lnTo>
                    <a:pt x="74" y="5894"/>
                  </a:lnTo>
                  <a:lnTo>
                    <a:pt x="171" y="6016"/>
                  </a:lnTo>
                  <a:lnTo>
                    <a:pt x="293" y="6089"/>
                  </a:lnTo>
                  <a:lnTo>
                    <a:pt x="463" y="6138"/>
                  </a:lnTo>
                  <a:lnTo>
                    <a:pt x="634" y="6187"/>
                  </a:lnTo>
                  <a:lnTo>
                    <a:pt x="1023" y="6187"/>
                  </a:lnTo>
                  <a:lnTo>
                    <a:pt x="1462" y="6187"/>
                  </a:lnTo>
                  <a:lnTo>
                    <a:pt x="1145" y="7015"/>
                  </a:lnTo>
                  <a:lnTo>
                    <a:pt x="1145" y="7015"/>
                  </a:lnTo>
                  <a:lnTo>
                    <a:pt x="999" y="7526"/>
                  </a:lnTo>
                  <a:lnTo>
                    <a:pt x="877" y="8086"/>
                  </a:lnTo>
                  <a:lnTo>
                    <a:pt x="780" y="8671"/>
                  </a:lnTo>
                  <a:lnTo>
                    <a:pt x="756" y="9207"/>
                  </a:lnTo>
                  <a:lnTo>
                    <a:pt x="756" y="13323"/>
                  </a:lnTo>
                  <a:lnTo>
                    <a:pt x="17999" y="13323"/>
                  </a:lnTo>
                  <a:lnTo>
                    <a:pt x="17999" y="9207"/>
                  </a:lnTo>
                  <a:lnTo>
                    <a:pt x="17999" y="9207"/>
                  </a:lnTo>
                  <a:lnTo>
                    <a:pt x="17975" y="8671"/>
                  </a:lnTo>
                  <a:lnTo>
                    <a:pt x="17877" y="8086"/>
                  </a:lnTo>
                  <a:lnTo>
                    <a:pt x="17755" y="7526"/>
                  </a:lnTo>
                  <a:lnTo>
                    <a:pt x="17609" y="7015"/>
                  </a:lnTo>
                  <a:lnTo>
                    <a:pt x="17293" y="6187"/>
                  </a:lnTo>
                  <a:lnTo>
                    <a:pt x="17731" y="6187"/>
                  </a:lnTo>
                  <a:lnTo>
                    <a:pt x="17731" y="6187"/>
                  </a:lnTo>
                  <a:lnTo>
                    <a:pt x="18121" y="6187"/>
                  </a:lnTo>
                  <a:lnTo>
                    <a:pt x="18291" y="6138"/>
                  </a:lnTo>
                  <a:lnTo>
                    <a:pt x="18462" y="6089"/>
                  </a:lnTo>
                  <a:lnTo>
                    <a:pt x="18583" y="6016"/>
                  </a:lnTo>
                  <a:lnTo>
                    <a:pt x="18681" y="5894"/>
                  </a:lnTo>
                  <a:lnTo>
                    <a:pt x="18730" y="5748"/>
                  </a:lnTo>
                  <a:lnTo>
                    <a:pt x="18754" y="5553"/>
                  </a:lnTo>
                  <a:lnTo>
                    <a:pt x="18754" y="5553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62"/>
            <p:cNvSpPr/>
            <p:nvPr/>
          </p:nvSpPr>
          <p:spPr>
            <a:xfrm>
              <a:off x="5351025" y="4375400"/>
              <a:ext cx="303250" cy="149825"/>
            </a:xfrm>
            <a:custGeom>
              <a:avLst/>
              <a:gdLst/>
              <a:ahLst/>
              <a:cxnLst/>
              <a:rect l="l" t="t" r="r" b="b"/>
              <a:pathLst>
                <a:path w="12130" h="5993" fill="none" extrusionOk="0">
                  <a:moveTo>
                    <a:pt x="1" y="4628"/>
                  </a:moveTo>
                  <a:lnTo>
                    <a:pt x="1" y="4628"/>
                  </a:lnTo>
                  <a:lnTo>
                    <a:pt x="171" y="4019"/>
                  </a:lnTo>
                  <a:lnTo>
                    <a:pt x="585" y="2656"/>
                  </a:lnTo>
                  <a:lnTo>
                    <a:pt x="805" y="1925"/>
                  </a:lnTo>
                  <a:lnTo>
                    <a:pt x="1024" y="1292"/>
                  </a:lnTo>
                  <a:lnTo>
                    <a:pt x="1194" y="829"/>
                  </a:lnTo>
                  <a:lnTo>
                    <a:pt x="1267" y="707"/>
                  </a:lnTo>
                  <a:lnTo>
                    <a:pt x="1316" y="658"/>
                  </a:lnTo>
                  <a:lnTo>
                    <a:pt x="1316" y="658"/>
                  </a:lnTo>
                  <a:lnTo>
                    <a:pt x="1535" y="561"/>
                  </a:lnTo>
                  <a:lnTo>
                    <a:pt x="1852" y="464"/>
                  </a:lnTo>
                  <a:lnTo>
                    <a:pt x="2315" y="342"/>
                  </a:lnTo>
                  <a:lnTo>
                    <a:pt x="2948" y="220"/>
                  </a:lnTo>
                  <a:lnTo>
                    <a:pt x="3776" y="98"/>
                  </a:lnTo>
                  <a:lnTo>
                    <a:pt x="4799" y="25"/>
                  </a:lnTo>
                  <a:lnTo>
                    <a:pt x="5408" y="1"/>
                  </a:lnTo>
                  <a:lnTo>
                    <a:pt x="6065" y="1"/>
                  </a:lnTo>
                  <a:lnTo>
                    <a:pt x="6065" y="1"/>
                  </a:lnTo>
                  <a:lnTo>
                    <a:pt x="6723" y="1"/>
                  </a:lnTo>
                  <a:lnTo>
                    <a:pt x="7332" y="25"/>
                  </a:lnTo>
                  <a:lnTo>
                    <a:pt x="8355" y="98"/>
                  </a:lnTo>
                  <a:lnTo>
                    <a:pt x="9183" y="220"/>
                  </a:lnTo>
                  <a:lnTo>
                    <a:pt x="9816" y="342"/>
                  </a:lnTo>
                  <a:lnTo>
                    <a:pt x="10279" y="464"/>
                  </a:lnTo>
                  <a:lnTo>
                    <a:pt x="10595" y="561"/>
                  </a:lnTo>
                  <a:lnTo>
                    <a:pt x="10814" y="658"/>
                  </a:lnTo>
                  <a:lnTo>
                    <a:pt x="10814" y="658"/>
                  </a:lnTo>
                  <a:lnTo>
                    <a:pt x="10863" y="707"/>
                  </a:lnTo>
                  <a:lnTo>
                    <a:pt x="10936" y="829"/>
                  </a:lnTo>
                  <a:lnTo>
                    <a:pt x="11107" y="1292"/>
                  </a:lnTo>
                  <a:lnTo>
                    <a:pt x="11326" y="1925"/>
                  </a:lnTo>
                  <a:lnTo>
                    <a:pt x="11545" y="2656"/>
                  </a:lnTo>
                  <a:lnTo>
                    <a:pt x="11959" y="4019"/>
                  </a:lnTo>
                  <a:lnTo>
                    <a:pt x="12130" y="4628"/>
                  </a:lnTo>
                  <a:lnTo>
                    <a:pt x="12130" y="4628"/>
                  </a:lnTo>
                  <a:lnTo>
                    <a:pt x="12105" y="4677"/>
                  </a:lnTo>
                  <a:lnTo>
                    <a:pt x="12057" y="4750"/>
                  </a:lnTo>
                  <a:lnTo>
                    <a:pt x="11959" y="4823"/>
                  </a:lnTo>
                  <a:lnTo>
                    <a:pt x="11813" y="4921"/>
                  </a:lnTo>
                  <a:lnTo>
                    <a:pt x="11618" y="5042"/>
                  </a:lnTo>
                  <a:lnTo>
                    <a:pt x="11375" y="5164"/>
                  </a:lnTo>
                  <a:lnTo>
                    <a:pt x="11058" y="5262"/>
                  </a:lnTo>
                  <a:lnTo>
                    <a:pt x="10717" y="5383"/>
                  </a:lnTo>
                  <a:lnTo>
                    <a:pt x="10327" y="5505"/>
                  </a:lnTo>
                  <a:lnTo>
                    <a:pt x="9865" y="5627"/>
                  </a:lnTo>
                  <a:lnTo>
                    <a:pt x="9377" y="5724"/>
                  </a:lnTo>
                  <a:lnTo>
                    <a:pt x="8817" y="5822"/>
                  </a:lnTo>
                  <a:lnTo>
                    <a:pt x="8208" y="5895"/>
                  </a:lnTo>
                  <a:lnTo>
                    <a:pt x="7551" y="5944"/>
                  </a:lnTo>
                  <a:lnTo>
                    <a:pt x="6845" y="5992"/>
                  </a:lnTo>
                  <a:lnTo>
                    <a:pt x="6065" y="5992"/>
                  </a:lnTo>
                  <a:lnTo>
                    <a:pt x="6065" y="5992"/>
                  </a:lnTo>
                  <a:lnTo>
                    <a:pt x="5286" y="5992"/>
                  </a:lnTo>
                  <a:lnTo>
                    <a:pt x="4580" y="5944"/>
                  </a:lnTo>
                  <a:lnTo>
                    <a:pt x="3922" y="5895"/>
                  </a:lnTo>
                  <a:lnTo>
                    <a:pt x="3313" y="5822"/>
                  </a:lnTo>
                  <a:lnTo>
                    <a:pt x="2753" y="5724"/>
                  </a:lnTo>
                  <a:lnTo>
                    <a:pt x="2266" y="5627"/>
                  </a:lnTo>
                  <a:lnTo>
                    <a:pt x="1803" y="5505"/>
                  </a:lnTo>
                  <a:lnTo>
                    <a:pt x="1413" y="5383"/>
                  </a:lnTo>
                  <a:lnTo>
                    <a:pt x="1072" y="5262"/>
                  </a:lnTo>
                  <a:lnTo>
                    <a:pt x="756" y="5164"/>
                  </a:lnTo>
                  <a:lnTo>
                    <a:pt x="512" y="5042"/>
                  </a:lnTo>
                  <a:lnTo>
                    <a:pt x="317" y="4921"/>
                  </a:lnTo>
                  <a:lnTo>
                    <a:pt x="171" y="4823"/>
                  </a:lnTo>
                  <a:lnTo>
                    <a:pt x="74" y="4750"/>
                  </a:lnTo>
                  <a:lnTo>
                    <a:pt x="25" y="4677"/>
                  </a:lnTo>
                  <a:lnTo>
                    <a:pt x="1" y="4628"/>
                  </a:lnTo>
                  <a:lnTo>
                    <a:pt x="1" y="4628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62"/>
            <p:cNvSpPr/>
            <p:nvPr/>
          </p:nvSpPr>
          <p:spPr>
            <a:xfrm>
              <a:off x="5326675" y="4569025"/>
              <a:ext cx="81000" cy="65175"/>
            </a:xfrm>
            <a:custGeom>
              <a:avLst/>
              <a:gdLst/>
              <a:ahLst/>
              <a:cxnLst/>
              <a:rect l="l" t="t" r="r" b="b"/>
              <a:pathLst>
                <a:path w="3240" h="2607" fill="none" extrusionOk="0">
                  <a:moveTo>
                    <a:pt x="1632" y="2607"/>
                  </a:moveTo>
                  <a:lnTo>
                    <a:pt x="1632" y="2607"/>
                  </a:lnTo>
                  <a:lnTo>
                    <a:pt x="1291" y="2582"/>
                  </a:lnTo>
                  <a:lnTo>
                    <a:pt x="999" y="2509"/>
                  </a:lnTo>
                  <a:lnTo>
                    <a:pt x="731" y="2388"/>
                  </a:lnTo>
                  <a:lnTo>
                    <a:pt x="488" y="2217"/>
                  </a:lnTo>
                  <a:lnTo>
                    <a:pt x="293" y="2047"/>
                  </a:lnTo>
                  <a:lnTo>
                    <a:pt x="122" y="1803"/>
                  </a:lnTo>
                  <a:lnTo>
                    <a:pt x="74" y="1706"/>
                  </a:lnTo>
                  <a:lnTo>
                    <a:pt x="49" y="1559"/>
                  </a:lnTo>
                  <a:lnTo>
                    <a:pt x="25" y="1438"/>
                  </a:lnTo>
                  <a:lnTo>
                    <a:pt x="1" y="1316"/>
                  </a:lnTo>
                  <a:lnTo>
                    <a:pt x="1" y="1316"/>
                  </a:lnTo>
                  <a:lnTo>
                    <a:pt x="25" y="1170"/>
                  </a:lnTo>
                  <a:lnTo>
                    <a:pt x="49" y="1048"/>
                  </a:lnTo>
                  <a:lnTo>
                    <a:pt x="74" y="926"/>
                  </a:lnTo>
                  <a:lnTo>
                    <a:pt x="122" y="804"/>
                  </a:lnTo>
                  <a:lnTo>
                    <a:pt x="293" y="585"/>
                  </a:lnTo>
                  <a:lnTo>
                    <a:pt x="488" y="390"/>
                  </a:lnTo>
                  <a:lnTo>
                    <a:pt x="731" y="220"/>
                  </a:lnTo>
                  <a:lnTo>
                    <a:pt x="999" y="98"/>
                  </a:lnTo>
                  <a:lnTo>
                    <a:pt x="1291" y="25"/>
                  </a:lnTo>
                  <a:lnTo>
                    <a:pt x="1632" y="1"/>
                  </a:lnTo>
                  <a:lnTo>
                    <a:pt x="1632" y="1"/>
                  </a:lnTo>
                  <a:lnTo>
                    <a:pt x="1803" y="1"/>
                  </a:lnTo>
                  <a:lnTo>
                    <a:pt x="1949" y="49"/>
                  </a:lnTo>
                  <a:lnTo>
                    <a:pt x="2120" y="98"/>
                  </a:lnTo>
                  <a:lnTo>
                    <a:pt x="2266" y="171"/>
                  </a:lnTo>
                  <a:lnTo>
                    <a:pt x="2412" y="269"/>
                  </a:lnTo>
                  <a:lnTo>
                    <a:pt x="2534" y="390"/>
                  </a:lnTo>
                  <a:lnTo>
                    <a:pt x="2777" y="634"/>
                  </a:lnTo>
                  <a:lnTo>
                    <a:pt x="2972" y="926"/>
                  </a:lnTo>
                  <a:lnTo>
                    <a:pt x="3118" y="1219"/>
                  </a:lnTo>
                  <a:lnTo>
                    <a:pt x="3215" y="1535"/>
                  </a:lnTo>
                  <a:lnTo>
                    <a:pt x="3240" y="1681"/>
                  </a:lnTo>
                  <a:lnTo>
                    <a:pt x="3240" y="1803"/>
                  </a:lnTo>
                  <a:lnTo>
                    <a:pt x="3240" y="1803"/>
                  </a:lnTo>
                  <a:lnTo>
                    <a:pt x="3240" y="1949"/>
                  </a:lnTo>
                  <a:lnTo>
                    <a:pt x="3215" y="2047"/>
                  </a:lnTo>
                  <a:lnTo>
                    <a:pt x="3167" y="2144"/>
                  </a:lnTo>
                  <a:lnTo>
                    <a:pt x="3118" y="2241"/>
                  </a:lnTo>
                  <a:lnTo>
                    <a:pt x="3045" y="2314"/>
                  </a:lnTo>
                  <a:lnTo>
                    <a:pt x="2972" y="2388"/>
                  </a:lnTo>
                  <a:lnTo>
                    <a:pt x="2777" y="2485"/>
                  </a:lnTo>
                  <a:lnTo>
                    <a:pt x="2534" y="2558"/>
                  </a:lnTo>
                  <a:lnTo>
                    <a:pt x="2266" y="2582"/>
                  </a:lnTo>
                  <a:lnTo>
                    <a:pt x="1949" y="2607"/>
                  </a:lnTo>
                  <a:lnTo>
                    <a:pt x="1632" y="2607"/>
                  </a:lnTo>
                  <a:lnTo>
                    <a:pt x="1632" y="2607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62"/>
            <p:cNvSpPr/>
            <p:nvPr/>
          </p:nvSpPr>
          <p:spPr>
            <a:xfrm>
              <a:off x="5447225" y="4615925"/>
              <a:ext cx="110850" cy="25"/>
            </a:xfrm>
            <a:custGeom>
              <a:avLst/>
              <a:gdLst/>
              <a:ahLst/>
              <a:cxnLst/>
              <a:rect l="l" t="t" r="r" b="b"/>
              <a:pathLst>
                <a:path w="4434" h="1" fill="none" extrusionOk="0">
                  <a:moveTo>
                    <a:pt x="1" y="0"/>
                  </a:moveTo>
                  <a:lnTo>
                    <a:pt x="4434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62"/>
            <p:cNvSpPr/>
            <p:nvPr/>
          </p:nvSpPr>
          <p:spPr>
            <a:xfrm>
              <a:off x="5439925" y="4589125"/>
              <a:ext cx="125450" cy="25"/>
            </a:xfrm>
            <a:custGeom>
              <a:avLst/>
              <a:gdLst/>
              <a:ahLst/>
              <a:cxnLst/>
              <a:rect l="l" t="t" r="r" b="b"/>
              <a:pathLst>
                <a:path w="5018" h="1" fill="none" extrusionOk="0">
                  <a:moveTo>
                    <a:pt x="1" y="0"/>
                  </a:moveTo>
                  <a:lnTo>
                    <a:pt x="5018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62"/>
            <p:cNvSpPr/>
            <p:nvPr/>
          </p:nvSpPr>
          <p:spPr>
            <a:xfrm>
              <a:off x="5597625" y="4569025"/>
              <a:ext cx="81000" cy="65175"/>
            </a:xfrm>
            <a:custGeom>
              <a:avLst/>
              <a:gdLst/>
              <a:ahLst/>
              <a:cxnLst/>
              <a:rect l="l" t="t" r="r" b="b"/>
              <a:pathLst>
                <a:path w="3240" h="2607" fill="none" extrusionOk="0">
                  <a:moveTo>
                    <a:pt x="1608" y="2607"/>
                  </a:moveTo>
                  <a:lnTo>
                    <a:pt x="1608" y="2607"/>
                  </a:lnTo>
                  <a:lnTo>
                    <a:pt x="1291" y="2607"/>
                  </a:lnTo>
                  <a:lnTo>
                    <a:pt x="975" y="2582"/>
                  </a:lnTo>
                  <a:lnTo>
                    <a:pt x="707" y="2558"/>
                  </a:lnTo>
                  <a:lnTo>
                    <a:pt x="463" y="2485"/>
                  </a:lnTo>
                  <a:lnTo>
                    <a:pt x="268" y="2388"/>
                  </a:lnTo>
                  <a:lnTo>
                    <a:pt x="195" y="2314"/>
                  </a:lnTo>
                  <a:lnTo>
                    <a:pt x="122" y="2241"/>
                  </a:lnTo>
                  <a:lnTo>
                    <a:pt x="74" y="2144"/>
                  </a:lnTo>
                  <a:lnTo>
                    <a:pt x="25" y="2047"/>
                  </a:lnTo>
                  <a:lnTo>
                    <a:pt x="1" y="1949"/>
                  </a:lnTo>
                  <a:lnTo>
                    <a:pt x="1" y="1803"/>
                  </a:lnTo>
                  <a:lnTo>
                    <a:pt x="1" y="1803"/>
                  </a:lnTo>
                  <a:lnTo>
                    <a:pt x="1" y="1681"/>
                  </a:lnTo>
                  <a:lnTo>
                    <a:pt x="25" y="1535"/>
                  </a:lnTo>
                  <a:lnTo>
                    <a:pt x="122" y="1219"/>
                  </a:lnTo>
                  <a:lnTo>
                    <a:pt x="268" y="926"/>
                  </a:lnTo>
                  <a:lnTo>
                    <a:pt x="463" y="634"/>
                  </a:lnTo>
                  <a:lnTo>
                    <a:pt x="707" y="390"/>
                  </a:lnTo>
                  <a:lnTo>
                    <a:pt x="829" y="269"/>
                  </a:lnTo>
                  <a:lnTo>
                    <a:pt x="975" y="171"/>
                  </a:lnTo>
                  <a:lnTo>
                    <a:pt x="1121" y="98"/>
                  </a:lnTo>
                  <a:lnTo>
                    <a:pt x="1291" y="49"/>
                  </a:lnTo>
                  <a:lnTo>
                    <a:pt x="1438" y="1"/>
                  </a:lnTo>
                  <a:lnTo>
                    <a:pt x="1608" y="1"/>
                  </a:lnTo>
                  <a:lnTo>
                    <a:pt x="1608" y="1"/>
                  </a:lnTo>
                  <a:lnTo>
                    <a:pt x="1949" y="25"/>
                  </a:lnTo>
                  <a:lnTo>
                    <a:pt x="2241" y="98"/>
                  </a:lnTo>
                  <a:lnTo>
                    <a:pt x="2509" y="220"/>
                  </a:lnTo>
                  <a:lnTo>
                    <a:pt x="2753" y="390"/>
                  </a:lnTo>
                  <a:lnTo>
                    <a:pt x="2948" y="585"/>
                  </a:lnTo>
                  <a:lnTo>
                    <a:pt x="3118" y="804"/>
                  </a:lnTo>
                  <a:lnTo>
                    <a:pt x="3167" y="926"/>
                  </a:lnTo>
                  <a:lnTo>
                    <a:pt x="3191" y="1048"/>
                  </a:lnTo>
                  <a:lnTo>
                    <a:pt x="3215" y="1170"/>
                  </a:lnTo>
                  <a:lnTo>
                    <a:pt x="3240" y="1316"/>
                  </a:lnTo>
                  <a:lnTo>
                    <a:pt x="3240" y="1316"/>
                  </a:lnTo>
                  <a:lnTo>
                    <a:pt x="3215" y="1438"/>
                  </a:lnTo>
                  <a:lnTo>
                    <a:pt x="3191" y="1559"/>
                  </a:lnTo>
                  <a:lnTo>
                    <a:pt x="3167" y="1706"/>
                  </a:lnTo>
                  <a:lnTo>
                    <a:pt x="3118" y="1803"/>
                  </a:lnTo>
                  <a:lnTo>
                    <a:pt x="2948" y="2047"/>
                  </a:lnTo>
                  <a:lnTo>
                    <a:pt x="2753" y="2217"/>
                  </a:lnTo>
                  <a:lnTo>
                    <a:pt x="2509" y="2388"/>
                  </a:lnTo>
                  <a:lnTo>
                    <a:pt x="2241" y="2509"/>
                  </a:lnTo>
                  <a:lnTo>
                    <a:pt x="1949" y="2582"/>
                  </a:lnTo>
                  <a:lnTo>
                    <a:pt x="1608" y="2607"/>
                  </a:lnTo>
                  <a:lnTo>
                    <a:pt x="1608" y="2607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9" name="Google Shape;969;p62"/>
          <p:cNvGrpSpPr/>
          <p:nvPr/>
        </p:nvGrpSpPr>
        <p:grpSpPr>
          <a:xfrm>
            <a:off x="4865531" y="3766924"/>
            <a:ext cx="354145" cy="354145"/>
            <a:chOff x="5964175" y="4329750"/>
            <a:chExt cx="421350" cy="421350"/>
          </a:xfrm>
        </p:grpSpPr>
        <p:sp>
          <p:nvSpPr>
            <p:cNvPr id="970" name="Google Shape;970;p62"/>
            <p:cNvSpPr/>
            <p:nvPr/>
          </p:nvSpPr>
          <p:spPr>
            <a:xfrm>
              <a:off x="5964175" y="4329750"/>
              <a:ext cx="421350" cy="421350"/>
            </a:xfrm>
            <a:custGeom>
              <a:avLst/>
              <a:gdLst/>
              <a:ahLst/>
              <a:cxnLst/>
              <a:rect l="l" t="t" r="r" b="b"/>
              <a:pathLst>
                <a:path w="16854" h="16854" fill="none" extrusionOk="0">
                  <a:moveTo>
                    <a:pt x="15636" y="14004"/>
                  </a:moveTo>
                  <a:lnTo>
                    <a:pt x="13517" y="6260"/>
                  </a:lnTo>
                  <a:lnTo>
                    <a:pt x="16196" y="3605"/>
                  </a:lnTo>
                  <a:lnTo>
                    <a:pt x="16196" y="3605"/>
                  </a:lnTo>
                  <a:lnTo>
                    <a:pt x="16318" y="3434"/>
                  </a:lnTo>
                  <a:lnTo>
                    <a:pt x="16440" y="3239"/>
                  </a:lnTo>
                  <a:lnTo>
                    <a:pt x="16537" y="3020"/>
                  </a:lnTo>
                  <a:lnTo>
                    <a:pt x="16610" y="2777"/>
                  </a:lnTo>
                  <a:lnTo>
                    <a:pt x="16732" y="2338"/>
                  </a:lnTo>
                  <a:lnTo>
                    <a:pt x="16805" y="2046"/>
                  </a:lnTo>
                  <a:lnTo>
                    <a:pt x="16805" y="2046"/>
                  </a:lnTo>
                  <a:lnTo>
                    <a:pt x="16830" y="1729"/>
                  </a:lnTo>
                  <a:lnTo>
                    <a:pt x="16854" y="1437"/>
                  </a:lnTo>
                  <a:lnTo>
                    <a:pt x="16854" y="1194"/>
                  </a:lnTo>
                  <a:lnTo>
                    <a:pt x="16854" y="950"/>
                  </a:lnTo>
                  <a:lnTo>
                    <a:pt x="16805" y="755"/>
                  </a:lnTo>
                  <a:lnTo>
                    <a:pt x="16732" y="585"/>
                  </a:lnTo>
                  <a:lnTo>
                    <a:pt x="16659" y="414"/>
                  </a:lnTo>
                  <a:lnTo>
                    <a:pt x="16562" y="293"/>
                  </a:lnTo>
                  <a:lnTo>
                    <a:pt x="16562" y="293"/>
                  </a:lnTo>
                  <a:lnTo>
                    <a:pt x="16440" y="195"/>
                  </a:lnTo>
                  <a:lnTo>
                    <a:pt x="16269" y="122"/>
                  </a:lnTo>
                  <a:lnTo>
                    <a:pt x="16099" y="49"/>
                  </a:lnTo>
                  <a:lnTo>
                    <a:pt x="15904" y="0"/>
                  </a:lnTo>
                  <a:lnTo>
                    <a:pt x="15660" y="0"/>
                  </a:lnTo>
                  <a:lnTo>
                    <a:pt x="15417" y="0"/>
                  </a:lnTo>
                  <a:lnTo>
                    <a:pt x="15125" y="25"/>
                  </a:lnTo>
                  <a:lnTo>
                    <a:pt x="14808" y="49"/>
                  </a:lnTo>
                  <a:lnTo>
                    <a:pt x="14808" y="49"/>
                  </a:lnTo>
                  <a:lnTo>
                    <a:pt x="14516" y="122"/>
                  </a:lnTo>
                  <a:lnTo>
                    <a:pt x="14077" y="244"/>
                  </a:lnTo>
                  <a:lnTo>
                    <a:pt x="13834" y="317"/>
                  </a:lnTo>
                  <a:lnTo>
                    <a:pt x="13615" y="414"/>
                  </a:lnTo>
                  <a:lnTo>
                    <a:pt x="13420" y="536"/>
                  </a:lnTo>
                  <a:lnTo>
                    <a:pt x="13249" y="658"/>
                  </a:lnTo>
                  <a:lnTo>
                    <a:pt x="10595" y="3337"/>
                  </a:lnTo>
                  <a:lnTo>
                    <a:pt x="2850" y="1218"/>
                  </a:lnTo>
                  <a:lnTo>
                    <a:pt x="2850" y="1218"/>
                  </a:lnTo>
                  <a:lnTo>
                    <a:pt x="2704" y="1194"/>
                  </a:lnTo>
                  <a:lnTo>
                    <a:pt x="2582" y="1218"/>
                  </a:lnTo>
                  <a:lnTo>
                    <a:pt x="2460" y="1267"/>
                  </a:lnTo>
                  <a:lnTo>
                    <a:pt x="2338" y="1340"/>
                  </a:lnTo>
                  <a:lnTo>
                    <a:pt x="1608" y="2095"/>
                  </a:lnTo>
                  <a:lnTo>
                    <a:pt x="1608" y="2095"/>
                  </a:lnTo>
                  <a:lnTo>
                    <a:pt x="1535" y="2192"/>
                  </a:lnTo>
                  <a:lnTo>
                    <a:pt x="1486" y="2290"/>
                  </a:lnTo>
                  <a:lnTo>
                    <a:pt x="1462" y="2411"/>
                  </a:lnTo>
                  <a:lnTo>
                    <a:pt x="1462" y="2509"/>
                  </a:lnTo>
                  <a:lnTo>
                    <a:pt x="1462" y="2509"/>
                  </a:lnTo>
                  <a:lnTo>
                    <a:pt x="1486" y="2606"/>
                  </a:lnTo>
                  <a:lnTo>
                    <a:pt x="1510" y="2679"/>
                  </a:lnTo>
                  <a:lnTo>
                    <a:pt x="1608" y="2825"/>
                  </a:lnTo>
                  <a:lnTo>
                    <a:pt x="1608" y="2825"/>
                  </a:lnTo>
                  <a:lnTo>
                    <a:pt x="1705" y="2899"/>
                  </a:lnTo>
                  <a:lnTo>
                    <a:pt x="7404" y="6600"/>
                  </a:lnTo>
                  <a:lnTo>
                    <a:pt x="4165" y="10863"/>
                  </a:lnTo>
                  <a:lnTo>
                    <a:pt x="926" y="10302"/>
                  </a:lnTo>
                  <a:lnTo>
                    <a:pt x="926" y="10302"/>
                  </a:lnTo>
                  <a:lnTo>
                    <a:pt x="828" y="10302"/>
                  </a:lnTo>
                  <a:lnTo>
                    <a:pt x="707" y="10327"/>
                  </a:lnTo>
                  <a:lnTo>
                    <a:pt x="609" y="10375"/>
                  </a:lnTo>
                  <a:lnTo>
                    <a:pt x="512" y="10449"/>
                  </a:lnTo>
                  <a:lnTo>
                    <a:pt x="146" y="10814"/>
                  </a:lnTo>
                  <a:lnTo>
                    <a:pt x="146" y="10814"/>
                  </a:lnTo>
                  <a:lnTo>
                    <a:pt x="73" y="10911"/>
                  </a:lnTo>
                  <a:lnTo>
                    <a:pt x="25" y="11033"/>
                  </a:lnTo>
                  <a:lnTo>
                    <a:pt x="0" y="11155"/>
                  </a:lnTo>
                  <a:lnTo>
                    <a:pt x="0" y="11277"/>
                  </a:lnTo>
                  <a:lnTo>
                    <a:pt x="0" y="11277"/>
                  </a:lnTo>
                  <a:lnTo>
                    <a:pt x="49" y="11423"/>
                  </a:lnTo>
                  <a:lnTo>
                    <a:pt x="146" y="11569"/>
                  </a:lnTo>
                  <a:lnTo>
                    <a:pt x="146" y="11569"/>
                  </a:lnTo>
                  <a:lnTo>
                    <a:pt x="244" y="11642"/>
                  </a:lnTo>
                  <a:lnTo>
                    <a:pt x="3434" y="13420"/>
                  </a:lnTo>
                  <a:lnTo>
                    <a:pt x="5212" y="16610"/>
                  </a:lnTo>
                  <a:lnTo>
                    <a:pt x="5212" y="16610"/>
                  </a:lnTo>
                  <a:lnTo>
                    <a:pt x="5285" y="16708"/>
                  </a:lnTo>
                  <a:lnTo>
                    <a:pt x="5285" y="16708"/>
                  </a:lnTo>
                  <a:lnTo>
                    <a:pt x="5431" y="16805"/>
                  </a:lnTo>
                  <a:lnTo>
                    <a:pt x="5578" y="16854"/>
                  </a:lnTo>
                  <a:lnTo>
                    <a:pt x="5578" y="16854"/>
                  </a:lnTo>
                  <a:lnTo>
                    <a:pt x="5699" y="16854"/>
                  </a:lnTo>
                  <a:lnTo>
                    <a:pt x="5821" y="16830"/>
                  </a:lnTo>
                  <a:lnTo>
                    <a:pt x="5943" y="16781"/>
                  </a:lnTo>
                  <a:lnTo>
                    <a:pt x="6040" y="16708"/>
                  </a:lnTo>
                  <a:lnTo>
                    <a:pt x="6406" y="16342"/>
                  </a:lnTo>
                  <a:lnTo>
                    <a:pt x="6406" y="16342"/>
                  </a:lnTo>
                  <a:lnTo>
                    <a:pt x="6479" y="16245"/>
                  </a:lnTo>
                  <a:lnTo>
                    <a:pt x="6527" y="16148"/>
                  </a:lnTo>
                  <a:lnTo>
                    <a:pt x="6552" y="16026"/>
                  </a:lnTo>
                  <a:lnTo>
                    <a:pt x="6552" y="15928"/>
                  </a:lnTo>
                  <a:lnTo>
                    <a:pt x="5992" y="12689"/>
                  </a:lnTo>
                  <a:lnTo>
                    <a:pt x="10254" y="9450"/>
                  </a:lnTo>
                  <a:lnTo>
                    <a:pt x="13956" y="15149"/>
                  </a:lnTo>
                  <a:lnTo>
                    <a:pt x="13956" y="15149"/>
                  </a:lnTo>
                  <a:lnTo>
                    <a:pt x="14029" y="15246"/>
                  </a:lnTo>
                  <a:lnTo>
                    <a:pt x="14029" y="15246"/>
                  </a:lnTo>
                  <a:lnTo>
                    <a:pt x="14175" y="15344"/>
                  </a:lnTo>
                  <a:lnTo>
                    <a:pt x="14248" y="15368"/>
                  </a:lnTo>
                  <a:lnTo>
                    <a:pt x="14345" y="15393"/>
                  </a:lnTo>
                  <a:lnTo>
                    <a:pt x="14345" y="15393"/>
                  </a:lnTo>
                  <a:lnTo>
                    <a:pt x="14443" y="15393"/>
                  </a:lnTo>
                  <a:lnTo>
                    <a:pt x="14565" y="15368"/>
                  </a:lnTo>
                  <a:lnTo>
                    <a:pt x="14662" y="15320"/>
                  </a:lnTo>
                  <a:lnTo>
                    <a:pt x="14759" y="15246"/>
                  </a:lnTo>
                  <a:lnTo>
                    <a:pt x="15514" y="14516"/>
                  </a:lnTo>
                  <a:lnTo>
                    <a:pt x="15514" y="14516"/>
                  </a:lnTo>
                  <a:lnTo>
                    <a:pt x="15587" y="14394"/>
                  </a:lnTo>
                  <a:lnTo>
                    <a:pt x="15636" y="14272"/>
                  </a:lnTo>
                  <a:lnTo>
                    <a:pt x="15660" y="14151"/>
                  </a:lnTo>
                  <a:lnTo>
                    <a:pt x="15636" y="14004"/>
                  </a:lnTo>
                  <a:lnTo>
                    <a:pt x="15636" y="14004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62"/>
            <p:cNvSpPr/>
            <p:nvPr/>
          </p:nvSpPr>
          <p:spPr>
            <a:xfrm>
              <a:off x="6322800" y="4360800"/>
              <a:ext cx="31675" cy="30475"/>
            </a:xfrm>
            <a:custGeom>
              <a:avLst/>
              <a:gdLst/>
              <a:ahLst/>
              <a:cxnLst/>
              <a:rect l="l" t="t" r="r" b="b"/>
              <a:pathLst>
                <a:path w="1267" h="1219" fill="none" extrusionOk="0">
                  <a:moveTo>
                    <a:pt x="1267" y="1218"/>
                  </a:moveTo>
                  <a:lnTo>
                    <a:pt x="1267" y="1218"/>
                  </a:lnTo>
                  <a:lnTo>
                    <a:pt x="1242" y="999"/>
                  </a:lnTo>
                  <a:lnTo>
                    <a:pt x="1169" y="755"/>
                  </a:lnTo>
                  <a:lnTo>
                    <a:pt x="1048" y="561"/>
                  </a:lnTo>
                  <a:lnTo>
                    <a:pt x="901" y="366"/>
                  </a:lnTo>
                  <a:lnTo>
                    <a:pt x="901" y="366"/>
                  </a:lnTo>
                  <a:lnTo>
                    <a:pt x="707" y="220"/>
                  </a:lnTo>
                  <a:lnTo>
                    <a:pt x="487" y="98"/>
                  </a:lnTo>
                  <a:lnTo>
                    <a:pt x="244" y="25"/>
                  </a:ln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2" name="Google Shape;972;p62"/>
          <p:cNvGrpSpPr/>
          <p:nvPr/>
        </p:nvGrpSpPr>
        <p:grpSpPr>
          <a:xfrm>
            <a:off x="901439" y="4331908"/>
            <a:ext cx="372594" cy="360301"/>
            <a:chOff x="1247825" y="5001950"/>
            <a:chExt cx="443300" cy="428675"/>
          </a:xfrm>
        </p:grpSpPr>
        <p:sp>
          <p:nvSpPr>
            <p:cNvPr id="973" name="Google Shape;973;p62"/>
            <p:cNvSpPr/>
            <p:nvPr/>
          </p:nvSpPr>
          <p:spPr>
            <a:xfrm>
              <a:off x="1247825" y="5168175"/>
              <a:ext cx="373875" cy="221650"/>
            </a:xfrm>
            <a:custGeom>
              <a:avLst/>
              <a:gdLst/>
              <a:ahLst/>
              <a:cxnLst/>
              <a:rect l="l" t="t" r="r" b="b"/>
              <a:pathLst>
                <a:path w="14955" h="8866" fill="none" extrusionOk="0">
                  <a:moveTo>
                    <a:pt x="12178" y="8865"/>
                  </a:moveTo>
                  <a:lnTo>
                    <a:pt x="12178" y="8865"/>
                  </a:lnTo>
                  <a:lnTo>
                    <a:pt x="12325" y="8841"/>
                  </a:lnTo>
                  <a:lnTo>
                    <a:pt x="12471" y="8792"/>
                  </a:lnTo>
                  <a:lnTo>
                    <a:pt x="12592" y="8695"/>
                  </a:lnTo>
                  <a:lnTo>
                    <a:pt x="12666" y="8573"/>
                  </a:lnTo>
                  <a:lnTo>
                    <a:pt x="12666" y="8573"/>
                  </a:lnTo>
                  <a:lnTo>
                    <a:pt x="12958" y="8037"/>
                  </a:lnTo>
                  <a:lnTo>
                    <a:pt x="13323" y="7331"/>
                  </a:lnTo>
                  <a:lnTo>
                    <a:pt x="13688" y="6454"/>
                  </a:lnTo>
                  <a:lnTo>
                    <a:pt x="13883" y="5991"/>
                  </a:lnTo>
                  <a:lnTo>
                    <a:pt x="14078" y="5480"/>
                  </a:lnTo>
                  <a:lnTo>
                    <a:pt x="14249" y="4944"/>
                  </a:lnTo>
                  <a:lnTo>
                    <a:pt x="14419" y="4360"/>
                  </a:lnTo>
                  <a:lnTo>
                    <a:pt x="14565" y="3775"/>
                  </a:lnTo>
                  <a:lnTo>
                    <a:pt x="14711" y="3166"/>
                  </a:lnTo>
                  <a:lnTo>
                    <a:pt x="14809" y="2533"/>
                  </a:lnTo>
                  <a:lnTo>
                    <a:pt x="14882" y="1875"/>
                  </a:lnTo>
                  <a:lnTo>
                    <a:pt x="14931" y="1218"/>
                  </a:lnTo>
                  <a:lnTo>
                    <a:pt x="14955" y="536"/>
                  </a:lnTo>
                  <a:lnTo>
                    <a:pt x="14955" y="536"/>
                  </a:lnTo>
                  <a:lnTo>
                    <a:pt x="14955" y="438"/>
                  </a:lnTo>
                  <a:lnTo>
                    <a:pt x="14906" y="341"/>
                  </a:lnTo>
                  <a:lnTo>
                    <a:pt x="14857" y="244"/>
                  </a:lnTo>
                  <a:lnTo>
                    <a:pt x="14809" y="146"/>
                  </a:lnTo>
                  <a:lnTo>
                    <a:pt x="14711" y="97"/>
                  </a:lnTo>
                  <a:lnTo>
                    <a:pt x="14614" y="24"/>
                  </a:lnTo>
                  <a:lnTo>
                    <a:pt x="14516" y="0"/>
                  </a:lnTo>
                  <a:lnTo>
                    <a:pt x="14395" y="0"/>
                  </a:lnTo>
                  <a:lnTo>
                    <a:pt x="3338" y="0"/>
                  </a:lnTo>
                  <a:lnTo>
                    <a:pt x="3338" y="0"/>
                  </a:lnTo>
                  <a:lnTo>
                    <a:pt x="3216" y="0"/>
                  </a:lnTo>
                  <a:lnTo>
                    <a:pt x="3118" y="24"/>
                  </a:lnTo>
                  <a:lnTo>
                    <a:pt x="3021" y="97"/>
                  </a:lnTo>
                  <a:lnTo>
                    <a:pt x="2924" y="146"/>
                  </a:lnTo>
                  <a:lnTo>
                    <a:pt x="2875" y="244"/>
                  </a:lnTo>
                  <a:lnTo>
                    <a:pt x="2826" y="341"/>
                  </a:lnTo>
                  <a:lnTo>
                    <a:pt x="2777" y="438"/>
                  </a:lnTo>
                  <a:lnTo>
                    <a:pt x="2777" y="536"/>
                  </a:lnTo>
                  <a:lnTo>
                    <a:pt x="2777" y="536"/>
                  </a:lnTo>
                  <a:lnTo>
                    <a:pt x="2777" y="706"/>
                  </a:lnTo>
                  <a:lnTo>
                    <a:pt x="2777" y="706"/>
                  </a:lnTo>
                  <a:lnTo>
                    <a:pt x="2558" y="633"/>
                  </a:lnTo>
                  <a:lnTo>
                    <a:pt x="2363" y="585"/>
                  </a:lnTo>
                  <a:lnTo>
                    <a:pt x="2144" y="560"/>
                  </a:lnTo>
                  <a:lnTo>
                    <a:pt x="1949" y="536"/>
                  </a:lnTo>
                  <a:lnTo>
                    <a:pt x="1949" y="536"/>
                  </a:lnTo>
                  <a:lnTo>
                    <a:pt x="1755" y="560"/>
                  </a:lnTo>
                  <a:lnTo>
                    <a:pt x="1560" y="585"/>
                  </a:lnTo>
                  <a:lnTo>
                    <a:pt x="1365" y="633"/>
                  </a:lnTo>
                  <a:lnTo>
                    <a:pt x="1194" y="706"/>
                  </a:lnTo>
                  <a:lnTo>
                    <a:pt x="1024" y="779"/>
                  </a:lnTo>
                  <a:lnTo>
                    <a:pt x="853" y="877"/>
                  </a:lnTo>
                  <a:lnTo>
                    <a:pt x="707" y="999"/>
                  </a:lnTo>
                  <a:lnTo>
                    <a:pt x="561" y="1120"/>
                  </a:lnTo>
                  <a:lnTo>
                    <a:pt x="439" y="1242"/>
                  </a:lnTo>
                  <a:lnTo>
                    <a:pt x="342" y="1413"/>
                  </a:lnTo>
                  <a:lnTo>
                    <a:pt x="244" y="1559"/>
                  </a:lnTo>
                  <a:lnTo>
                    <a:pt x="147" y="1729"/>
                  </a:lnTo>
                  <a:lnTo>
                    <a:pt x="98" y="1900"/>
                  </a:lnTo>
                  <a:lnTo>
                    <a:pt x="50" y="2095"/>
                  </a:lnTo>
                  <a:lnTo>
                    <a:pt x="1" y="2289"/>
                  </a:lnTo>
                  <a:lnTo>
                    <a:pt x="1" y="2484"/>
                  </a:lnTo>
                  <a:lnTo>
                    <a:pt x="1" y="2484"/>
                  </a:lnTo>
                  <a:lnTo>
                    <a:pt x="25" y="2850"/>
                  </a:lnTo>
                  <a:lnTo>
                    <a:pt x="98" y="3191"/>
                  </a:lnTo>
                  <a:lnTo>
                    <a:pt x="220" y="3556"/>
                  </a:lnTo>
                  <a:lnTo>
                    <a:pt x="366" y="3872"/>
                  </a:lnTo>
                  <a:lnTo>
                    <a:pt x="561" y="4213"/>
                  </a:lnTo>
                  <a:lnTo>
                    <a:pt x="780" y="4530"/>
                  </a:lnTo>
                  <a:lnTo>
                    <a:pt x="1024" y="4822"/>
                  </a:lnTo>
                  <a:lnTo>
                    <a:pt x="1292" y="5090"/>
                  </a:lnTo>
                  <a:lnTo>
                    <a:pt x="1584" y="5334"/>
                  </a:lnTo>
                  <a:lnTo>
                    <a:pt x="1901" y="5577"/>
                  </a:lnTo>
                  <a:lnTo>
                    <a:pt x="2242" y="5772"/>
                  </a:lnTo>
                  <a:lnTo>
                    <a:pt x="2583" y="5943"/>
                  </a:lnTo>
                  <a:lnTo>
                    <a:pt x="2924" y="6089"/>
                  </a:lnTo>
                  <a:lnTo>
                    <a:pt x="3265" y="6186"/>
                  </a:lnTo>
                  <a:lnTo>
                    <a:pt x="3605" y="6259"/>
                  </a:lnTo>
                  <a:lnTo>
                    <a:pt x="3946" y="6284"/>
                  </a:lnTo>
                  <a:lnTo>
                    <a:pt x="3946" y="6284"/>
                  </a:lnTo>
                  <a:lnTo>
                    <a:pt x="4068" y="6625"/>
                  </a:lnTo>
                  <a:lnTo>
                    <a:pt x="4214" y="6941"/>
                  </a:lnTo>
                  <a:lnTo>
                    <a:pt x="4507" y="7574"/>
                  </a:lnTo>
                  <a:lnTo>
                    <a:pt x="4799" y="8110"/>
                  </a:lnTo>
                  <a:lnTo>
                    <a:pt x="5067" y="8573"/>
                  </a:lnTo>
                  <a:lnTo>
                    <a:pt x="5067" y="8573"/>
                  </a:lnTo>
                  <a:lnTo>
                    <a:pt x="5140" y="8695"/>
                  </a:lnTo>
                  <a:lnTo>
                    <a:pt x="5262" y="8792"/>
                  </a:lnTo>
                  <a:lnTo>
                    <a:pt x="5408" y="8841"/>
                  </a:lnTo>
                  <a:lnTo>
                    <a:pt x="5554" y="8865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62"/>
            <p:cNvSpPr/>
            <p:nvPr/>
          </p:nvSpPr>
          <p:spPr>
            <a:xfrm>
              <a:off x="1275850" y="5209575"/>
              <a:ext cx="60900" cy="87075"/>
            </a:xfrm>
            <a:custGeom>
              <a:avLst/>
              <a:gdLst/>
              <a:ahLst/>
              <a:cxnLst/>
              <a:rect l="l" t="t" r="r" b="b"/>
              <a:pathLst>
                <a:path w="2436" h="3483" fill="none" extrusionOk="0">
                  <a:moveTo>
                    <a:pt x="0" y="828"/>
                  </a:moveTo>
                  <a:lnTo>
                    <a:pt x="0" y="828"/>
                  </a:lnTo>
                  <a:lnTo>
                    <a:pt x="0" y="658"/>
                  </a:lnTo>
                  <a:lnTo>
                    <a:pt x="49" y="512"/>
                  </a:lnTo>
                  <a:lnTo>
                    <a:pt x="122" y="366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487" y="73"/>
                  </a:lnTo>
                  <a:lnTo>
                    <a:pt x="658" y="25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50" y="0"/>
                  </a:lnTo>
                  <a:lnTo>
                    <a:pt x="1072" y="25"/>
                  </a:lnTo>
                  <a:lnTo>
                    <a:pt x="1340" y="122"/>
                  </a:lnTo>
                  <a:lnTo>
                    <a:pt x="1559" y="268"/>
                  </a:lnTo>
                  <a:lnTo>
                    <a:pt x="1754" y="414"/>
                  </a:lnTo>
                  <a:lnTo>
                    <a:pt x="1754" y="414"/>
                  </a:lnTo>
                  <a:lnTo>
                    <a:pt x="1803" y="780"/>
                  </a:lnTo>
                  <a:lnTo>
                    <a:pt x="1876" y="1169"/>
                  </a:lnTo>
                  <a:lnTo>
                    <a:pt x="2046" y="1997"/>
                  </a:lnTo>
                  <a:lnTo>
                    <a:pt x="2265" y="2801"/>
                  </a:lnTo>
                  <a:lnTo>
                    <a:pt x="2436" y="3483"/>
                  </a:lnTo>
                  <a:lnTo>
                    <a:pt x="2436" y="3483"/>
                  </a:lnTo>
                  <a:lnTo>
                    <a:pt x="2241" y="3434"/>
                  </a:lnTo>
                  <a:lnTo>
                    <a:pt x="2022" y="3361"/>
                  </a:lnTo>
                  <a:lnTo>
                    <a:pt x="1827" y="3264"/>
                  </a:lnTo>
                  <a:lnTo>
                    <a:pt x="1608" y="3142"/>
                  </a:lnTo>
                  <a:lnTo>
                    <a:pt x="1413" y="3020"/>
                  </a:lnTo>
                  <a:lnTo>
                    <a:pt x="1194" y="2874"/>
                  </a:lnTo>
                  <a:lnTo>
                    <a:pt x="999" y="2704"/>
                  </a:lnTo>
                  <a:lnTo>
                    <a:pt x="804" y="2533"/>
                  </a:lnTo>
                  <a:lnTo>
                    <a:pt x="634" y="2338"/>
                  </a:lnTo>
                  <a:lnTo>
                    <a:pt x="487" y="2143"/>
                  </a:lnTo>
                  <a:lnTo>
                    <a:pt x="341" y="1924"/>
                  </a:lnTo>
                  <a:lnTo>
                    <a:pt x="219" y="1729"/>
                  </a:lnTo>
                  <a:lnTo>
                    <a:pt x="122" y="1510"/>
                  </a:lnTo>
                  <a:lnTo>
                    <a:pt x="49" y="1267"/>
                  </a:lnTo>
                  <a:lnTo>
                    <a:pt x="0" y="1047"/>
                  </a:lnTo>
                  <a:lnTo>
                    <a:pt x="0" y="828"/>
                  </a:lnTo>
                  <a:lnTo>
                    <a:pt x="0" y="828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62"/>
            <p:cNvSpPr/>
            <p:nvPr/>
          </p:nvSpPr>
          <p:spPr>
            <a:xfrm>
              <a:off x="1247825" y="5391625"/>
              <a:ext cx="443300" cy="39000"/>
            </a:xfrm>
            <a:custGeom>
              <a:avLst/>
              <a:gdLst/>
              <a:ahLst/>
              <a:cxnLst/>
              <a:rect l="l" t="t" r="r" b="b"/>
              <a:pathLst>
                <a:path w="17732" h="1560" fill="none" extrusionOk="0">
                  <a:moveTo>
                    <a:pt x="16611" y="1559"/>
                  </a:moveTo>
                  <a:lnTo>
                    <a:pt x="1121" y="1559"/>
                  </a:lnTo>
                  <a:lnTo>
                    <a:pt x="1121" y="1559"/>
                  </a:lnTo>
                  <a:lnTo>
                    <a:pt x="1000" y="1535"/>
                  </a:lnTo>
                  <a:lnTo>
                    <a:pt x="878" y="1510"/>
                  </a:lnTo>
                  <a:lnTo>
                    <a:pt x="780" y="1462"/>
                  </a:lnTo>
                  <a:lnTo>
                    <a:pt x="683" y="1389"/>
                  </a:lnTo>
                  <a:lnTo>
                    <a:pt x="488" y="1218"/>
                  </a:lnTo>
                  <a:lnTo>
                    <a:pt x="318" y="999"/>
                  </a:lnTo>
                  <a:lnTo>
                    <a:pt x="196" y="755"/>
                  </a:lnTo>
                  <a:lnTo>
                    <a:pt x="98" y="487"/>
                  </a:lnTo>
                  <a:lnTo>
                    <a:pt x="25" y="244"/>
                  </a:lnTo>
                  <a:lnTo>
                    <a:pt x="1" y="0"/>
                  </a:lnTo>
                  <a:lnTo>
                    <a:pt x="17731" y="0"/>
                  </a:lnTo>
                  <a:lnTo>
                    <a:pt x="17731" y="0"/>
                  </a:lnTo>
                  <a:lnTo>
                    <a:pt x="17707" y="244"/>
                  </a:lnTo>
                  <a:lnTo>
                    <a:pt x="17634" y="487"/>
                  </a:lnTo>
                  <a:lnTo>
                    <a:pt x="17537" y="755"/>
                  </a:lnTo>
                  <a:lnTo>
                    <a:pt x="17415" y="999"/>
                  </a:lnTo>
                  <a:lnTo>
                    <a:pt x="17244" y="1218"/>
                  </a:lnTo>
                  <a:lnTo>
                    <a:pt x="17049" y="1389"/>
                  </a:lnTo>
                  <a:lnTo>
                    <a:pt x="16952" y="1462"/>
                  </a:lnTo>
                  <a:lnTo>
                    <a:pt x="16855" y="1510"/>
                  </a:lnTo>
                  <a:lnTo>
                    <a:pt x="16733" y="1535"/>
                  </a:lnTo>
                  <a:lnTo>
                    <a:pt x="16611" y="1559"/>
                  </a:lnTo>
                  <a:lnTo>
                    <a:pt x="16611" y="1559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62"/>
            <p:cNvSpPr/>
            <p:nvPr/>
          </p:nvSpPr>
          <p:spPr>
            <a:xfrm>
              <a:off x="1454850" y="5001950"/>
              <a:ext cx="17075" cy="114475"/>
            </a:xfrm>
            <a:custGeom>
              <a:avLst/>
              <a:gdLst/>
              <a:ahLst/>
              <a:cxnLst/>
              <a:rect l="l" t="t" r="r" b="b"/>
              <a:pathLst>
                <a:path w="683" h="4579" fill="none" extrusionOk="0">
                  <a:moveTo>
                    <a:pt x="683" y="0"/>
                  </a:moveTo>
                  <a:lnTo>
                    <a:pt x="683" y="0"/>
                  </a:lnTo>
                  <a:lnTo>
                    <a:pt x="658" y="171"/>
                  </a:lnTo>
                  <a:lnTo>
                    <a:pt x="610" y="317"/>
                  </a:lnTo>
                  <a:lnTo>
                    <a:pt x="512" y="439"/>
                  </a:lnTo>
                  <a:lnTo>
                    <a:pt x="415" y="585"/>
                  </a:lnTo>
                  <a:lnTo>
                    <a:pt x="415" y="585"/>
                  </a:lnTo>
                  <a:lnTo>
                    <a:pt x="269" y="731"/>
                  </a:lnTo>
                  <a:lnTo>
                    <a:pt x="147" y="950"/>
                  </a:lnTo>
                  <a:lnTo>
                    <a:pt x="74" y="1072"/>
                  </a:lnTo>
                  <a:lnTo>
                    <a:pt x="49" y="1194"/>
                  </a:lnTo>
                  <a:lnTo>
                    <a:pt x="1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1" y="1705"/>
                  </a:lnTo>
                  <a:lnTo>
                    <a:pt x="49" y="1851"/>
                  </a:lnTo>
                  <a:lnTo>
                    <a:pt x="74" y="1997"/>
                  </a:lnTo>
                  <a:lnTo>
                    <a:pt x="147" y="2095"/>
                  </a:lnTo>
                  <a:lnTo>
                    <a:pt x="269" y="2314"/>
                  </a:lnTo>
                  <a:lnTo>
                    <a:pt x="415" y="2484"/>
                  </a:lnTo>
                  <a:lnTo>
                    <a:pt x="415" y="2484"/>
                  </a:lnTo>
                  <a:lnTo>
                    <a:pt x="512" y="2606"/>
                  </a:lnTo>
                  <a:lnTo>
                    <a:pt x="610" y="2728"/>
                  </a:lnTo>
                  <a:lnTo>
                    <a:pt x="658" y="2874"/>
                  </a:lnTo>
                  <a:lnTo>
                    <a:pt x="683" y="3045"/>
                  </a:lnTo>
                  <a:lnTo>
                    <a:pt x="683" y="3045"/>
                  </a:lnTo>
                  <a:lnTo>
                    <a:pt x="658" y="3239"/>
                  </a:lnTo>
                  <a:lnTo>
                    <a:pt x="610" y="3385"/>
                  </a:lnTo>
                  <a:lnTo>
                    <a:pt x="512" y="3507"/>
                  </a:lnTo>
                  <a:lnTo>
                    <a:pt x="415" y="3629"/>
                  </a:lnTo>
                  <a:lnTo>
                    <a:pt x="415" y="3629"/>
                  </a:lnTo>
                  <a:lnTo>
                    <a:pt x="269" y="3800"/>
                  </a:lnTo>
                  <a:lnTo>
                    <a:pt x="147" y="3994"/>
                  </a:lnTo>
                  <a:lnTo>
                    <a:pt x="74" y="4116"/>
                  </a:lnTo>
                  <a:lnTo>
                    <a:pt x="49" y="4262"/>
                  </a:lnTo>
                  <a:lnTo>
                    <a:pt x="1" y="4408"/>
                  </a:lnTo>
                  <a:lnTo>
                    <a:pt x="1" y="4579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62"/>
            <p:cNvSpPr/>
            <p:nvPr/>
          </p:nvSpPr>
          <p:spPr>
            <a:xfrm>
              <a:off x="1411025" y="5001950"/>
              <a:ext cx="17075" cy="114475"/>
            </a:xfrm>
            <a:custGeom>
              <a:avLst/>
              <a:gdLst/>
              <a:ahLst/>
              <a:cxnLst/>
              <a:rect l="l" t="t" r="r" b="b"/>
              <a:pathLst>
                <a:path w="683" h="4579" fill="none" extrusionOk="0">
                  <a:moveTo>
                    <a:pt x="682" y="0"/>
                  </a:moveTo>
                  <a:lnTo>
                    <a:pt x="682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36" y="439"/>
                  </a:lnTo>
                  <a:lnTo>
                    <a:pt x="414" y="585"/>
                  </a:lnTo>
                  <a:lnTo>
                    <a:pt x="414" y="585"/>
                  </a:lnTo>
                  <a:lnTo>
                    <a:pt x="268" y="731"/>
                  </a:lnTo>
                  <a:lnTo>
                    <a:pt x="146" y="950"/>
                  </a:lnTo>
                  <a:lnTo>
                    <a:pt x="97" y="1072"/>
                  </a:lnTo>
                  <a:lnTo>
                    <a:pt x="49" y="1194"/>
                  </a:lnTo>
                  <a:lnTo>
                    <a:pt x="24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24" y="1705"/>
                  </a:lnTo>
                  <a:lnTo>
                    <a:pt x="49" y="1851"/>
                  </a:lnTo>
                  <a:lnTo>
                    <a:pt x="97" y="1997"/>
                  </a:lnTo>
                  <a:lnTo>
                    <a:pt x="146" y="2095"/>
                  </a:lnTo>
                  <a:lnTo>
                    <a:pt x="268" y="2314"/>
                  </a:lnTo>
                  <a:lnTo>
                    <a:pt x="414" y="2484"/>
                  </a:lnTo>
                  <a:lnTo>
                    <a:pt x="414" y="2484"/>
                  </a:lnTo>
                  <a:lnTo>
                    <a:pt x="536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2" y="3045"/>
                  </a:lnTo>
                  <a:lnTo>
                    <a:pt x="682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36" y="3507"/>
                  </a:lnTo>
                  <a:lnTo>
                    <a:pt x="414" y="3629"/>
                  </a:lnTo>
                  <a:lnTo>
                    <a:pt x="414" y="3629"/>
                  </a:lnTo>
                  <a:lnTo>
                    <a:pt x="268" y="3800"/>
                  </a:lnTo>
                  <a:lnTo>
                    <a:pt x="146" y="3994"/>
                  </a:lnTo>
                  <a:lnTo>
                    <a:pt x="97" y="4116"/>
                  </a:lnTo>
                  <a:lnTo>
                    <a:pt x="49" y="4262"/>
                  </a:lnTo>
                  <a:lnTo>
                    <a:pt x="24" y="4408"/>
                  </a:lnTo>
                  <a:lnTo>
                    <a:pt x="0" y="4579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62"/>
            <p:cNvSpPr/>
            <p:nvPr/>
          </p:nvSpPr>
          <p:spPr>
            <a:xfrm>
              <a:off x="1498700" y="5001950"/>
              <a:ext cx="16450" cy="114475"/>
            </a:xfrm>
            <a:custGeom>
              <a:avLst/>
              <a:gdLst/>
              <a:ahLst/>
              <a:cxnLst/>
              <a:rect l="l" t="t" r="r" b="b"/>
              <a:pathLst>
                <a:path w="658" h="4579" fill="none" extrusionOk="0">
                  <a:moveTo>
                    <a:pt x="658" y="0"/>
                  </a:moveTo>
                  <a:lnTo>
                    <a:pt x="658" y="0"/>
                  </a:lnTo>
                  <a:lnTo>
                    <a:pt x="658" y="171"/>
                  </a:lnTo>
                  <a:lnTo>
                    <a:pt x="585" y="317"/>
                  </a:lnTo>
                  <a:lnTo>
                    <a:pt x="512" y="439"/>
                  </a:lnTo>
                  <a:lnTo>
                    <a:pt x="390" y="585"/>
                  </a:lnTo>
                  <a:lnTo>
                    <a:pt x="390" y="585"/>
                  </a:lnTo>
                  <a:lnTo>
                    <a:pt x="268" y="731"/>
                  </a:lnTo>
                  <a:lnTo>
                    <a:pt x="122" y="950"/>
                  </a:lnTo>
                  <a:lnTo>
                    <a:pt x="73" y="1072"/>
                  </a:lnTo>
                  <a:lnTo>
                    <a:pt x="25" y="1194"/>
                  </a:lnTo>
                  <a:lnTo>
                    <a:pt x="0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0" y="1705"/>
                  </a:lnTo>
                  <a:lnTo>
                    <a:pt x="25" y="1851"/>
                  </a:lnTo>
                  <a:lnTo>
                    <a:pt x="73" y="1997"/>
                  </a:lnTo>
                  <a:lnTo>
                    <a:pt x="122" y="2095"/>
                  </a:lnTo>
                  <a:lnTo>
                    <a:pt x="268" y="2314"/>
                  </a:lnTo>
                  <a:lnTo>
                    <a:pt x="390" y="2484"/>
                  </a:lnTo>
                  <a:lnTo>
                    <a:pt x="390" y="2484"/>
                  </a:lnTo>
                  <a:lnTo>
                    <a:pt x="512" y="2606"/>
                  </a:lnTo>
                  <a:lnTo>
                    <a:pt x="585" y="2728"/>
                  </a:lnTo>
                  <a:lnTo>
                    <a:pt x="658" y="2874"/>
                  </a:lnTo>
                  <a:lnTo>
                    <a:pt x="658" y="3045"/>
                  </a:lnTo>
                  <a:lnTo>
                    <a:pt x="658" y="3045"/>
                  </a:lnTo>
                  <a:lnTo>
                    <a:pt x="658" y="3239"/>
                  </a:lnTo>
                  <a:lnTo>
                    <a:pt x="585" y="3385"/>
                  </a:lnTo>
                  <a:lnTo>
                    <a:pt x="512" y="3507"/>
                  </a:lnTo>
                  <a:lnTo>
                    <a:pt x="390" y="3629"/>
                  </a:lnTo>
                  <a:lnTo>
                    <a:pt x="390" y="3629"/>
                  </a:lnTo>
                  <a:lnTo>
                    <a:pt x="268" y="3800"/>
                  </a:lnTo>
                  <a:lnTo>
                    <a:pt x="122" y="3994"/>
                  </a:lnTo>
                  <a:lnTo>
                    <a:pt x="73" y="4116"/>
                  </a:lnTo>
                  <a:lnTo>
                    <a:pt x="25" y="4262"/>
                  </a:lnTo>
                  <a:lnTo>
                    <a:pt x="0" y="4408"/>
                  </a:lnTo>
                  <a:lnTo>
                    <a:pt x="0" y="4579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9" name="Google Shape;979;p62"/>
          <p:cNvGrpSpPr/>
          <p:nvPr/>
        </p:nvGrpSpPr>
        <p:grpSpPr>
          <a:xfrm>
            <a:off x="1499685" y="4313985"/>
            <a:ext cx="306068" cy="389992"/>
            <a:chOff x="1959600" y="4980625"/>
            <a:chExt cx="364150" cy="464000"/>
          </a:xfrm>
        </p:grpSpPr>
        <p:sp>
          <p:nvSpPr>
            <p:cNvPr id="980" name="Google Shape;980;p62"/>
            <p:cNvSpPr/>
            <p:nvPr/>
          </p:nvSpPr>
          <p:spPr>
            <a:xfrm>
              <a:off x="1959600" y="4980625"/>
              <a:ext cx="364150" cy="239325"/>
            </a:xfrm>
            <a:custGeom>
              <a:avLst/>
              <a:gdLst/>
              <a:ahLst/>
              <a:cxnLst/>
              <a:rect l="l" t="t" r="r" b="b"/>
              <a:pathLst>
                <a:path w="14566" h="9573" fill="none" extrusionOk="0">
                  <a:moveTo>
                    <a:pt x="8769" y="9572"/>
                  </a:moveTo>
                  <a:lnTo>
                    <a:pt x="14565" y="9572"/>
                  </a:lnTo>
                  <a:lnTo>
                    <a:pt x="14565" y="6114"/>
                  </a:lnTo>
                  <a:lnTo>
                    <a:pt x="14565" y="6114"/>
                  </a:lnTo>
                  <a:lnTo>
                    <a:pt x="14541" y="6016"/>
                  </a:lnTo>
                  <a:lnTo>
                    <a:pt x="14516" y="5919"/>
                  </a:lnTo>
                  <a:lnTo>
                    <a:pt x="14468" y="5822"/>
                  </a:lnTo>
                  <a:lnTo>
                    <a:pt x="14419" y="5773"/>
                  </a:lnTo>
                  <a:lnTo>
                    <a:pt x="14346" y="5700"/>
                  </a:lnTo>
                  <a:lnTo>
                    <a:pt x="14249" y="5651"/>
                  </a:lnTo>
                  <a:lnTo>
                    <a:pt x="14175" y="5627"/>
                  </a:lnTo>
                  <a:lnTo>
                    <a:pt x="14078" y="5627"/>
                  </a:lnTo>
                  <a:lnTo>
                    <a:pt x="10814" y="5627"/>
                  </a:lnTo>
                  <a:lnTo>
                    <a:pt x="10814" y="5627"/>
                  </a:lnTo>
                  <a:lnTo>
                    <a:pt x="11228" y="5456"/>
                  </a:lnTo>
                  <a:lnTo>
                    <a:pt x="11643" y="5237"/>
                  </a:lnTo>
                  <a:lnTo>
                    <a:pt x="12008" y="4993"/>
                  </a:lnTo>
                  <a:lnTo>
                    <a:pt x="12178" y="4872"/>
                  </a:lnTo>
                  <a:lnTo>
                    <a:pt x="12349" y="4726"/>
                  </a:lnTo>
                  <a:lnTo>
                    <a:pt x="12349" y="4726"/>
                  </a:lnTo>
                  <a:lnTo>
                    <a:pt x="12617" y="4433"/>
                  </a:lnTo>
                  <a:lnTo>
                    <a:pt x="12836" y="4141"/>
                  </a:lnTo>
                  <a:lnTo>
                    <a:pt x="13031" y="3849"/>
                  </a:lnTo>
                  <a:lnTo>
                    <a:pt x="13177" y="3557"/>
                  </a:lnTo>
                  <a:lnTo>
                    <a:pt x="13274" y="3289"/>
                  </a:lnTo>
                  <a:lnTo>
                    <a:pt x="13372" y="3021"/>
                  </a:lnTo>
                  <a:lnTo>
                    <a:pt x="13396" y="2753"/>
                  </a:lnTo>
                  <a:lnTo>
                    <a:pt x="13420" y="2485"/>
                  </a:lnTo>
                  <a:lnTo>
                    <a:pt x="13396" y="2241"/>
                  </a:lnTo>
                  <a:lnTo>
                    <a:pt x="13347" y="1998"/>
                  </a:lnTo>
                  <a:lnTo>
                    <a:pt x="13274" y="1754"/>
                  </a:lnTo>
                  <a:lnTo>
                    <a:pt x="13201" y="1535"/>
                  </a:lnTo>
                  <a:lnTo>
                    <a:pt x="13079" y="1340"/>
                  </a:lnTo>
                  <a:lnTo>
                    <a:pt x="12958" y="1121"/>
                  </a:lnTo>
                  <a:lnTo>
                    <a:pt x="12812" y="951"/>
                  </a:lnTo>
                  <a:lnTo>
                    <a:pt x="12641" y="780"/>
                  </a:lnTo>
                  <a:lnTo>
                    <a:pt x="12641" y="780"/>
                  </a:lnTo>
                  <a:lnTo>
                    <a:pt x="12471" y="610"/>
                  </a:lnTo>
                  <a:lnTo>
                    <a:pt x="12300" y="463"/>
                  </a:lnTo>
                  <a:lnTo>
                    <a:pt x="12105" y="342"/>
                  </a:lnTo>
                  <a:lnTo>
                    <a:pt x="11886" y="220"/>
                  </a:lnTo>
                  <a:lnTo>
                    <a:pt x="11667" y="147"/>
                  </a:lnTo>
                  <a:lnTo>
                    <a:pt x="11423" y="74"/>
                  </a:lnTo>
                  <a:lnTo>
                    <a:pt x="11180" y="25"/>
                  </a:lnTo>
                  <a:lnTo>
                    <a:pt x="10936" y="1"/>
                  </a:lnTo>
                  <a:lnTo>
                    <a:pt x="10668" y="25"/>
                  </a:lnTo>
                  <a:lnTo>
                    <a:pt x="10400" y="49"/>
                  </a:lnTo>
                  <a:lnTo>
                    <a:pt x="10133" y="147"/>
                  </a:lnTo>
                  <a:lnTo>
                    <a:pt x="9865" y="244"/>
                  </a:lnTo>
                  <a:lnTo>
                    <a:pt x="9572" y="390"/>
                  </a:lnTo>
                  <a:lnTo>
                    <a:pt x="9280" y="585"/>
                  </a:lnTo>
                  <a:lnTo>
                    <a:pt x="8988" y="804"/>
                  </a:lnTo>
                  <a:lnTo>
                    <a:pt x="8696" y="1072"/>
                  </a:lnTo>
                  <a:lnTo>
                    <a:pt x="8696" y="1072"/>
                  </a:lnTo>
                  <a:lnTo>
                    <a:pt x="8452" y="1365"/>
                  </a:lnTo>
                  <a:lnTo>
                    <a:pt x="8257" y="1657"/>
                  </a:lnTo>
                  <a:lnTo>
                    <a:pt x="8062" y="1973"/>
                  </a:lnTo>
                  <a:lnTo>
                    <a:pt x="7892" y="2314"/>
                  </a:lnTo>
                  <a:lnTo>
                    <a:pt x="7770" y="2680"/>
                  </a:lnTo>
                  <a:lnTo>
                    <a:pt x="7648" y="3045"/>
                  </a:lnTo>
                  <a:lnTo>
                    <a:pt x="7551" y="3386"/>
                  </a:lnTo>
                  <a:lnTo>
                    <a:pt x="7478" y="3727"/>
                  </a:lnTo>
                  <a:lnTo>
                    <a:pt x="7380" y="4385"/>
                  </a:lnTo>
                  <a:lnTo>
                    <a:pt x="7307" y="489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59" y="4896"/>
                  </a:lnTo>
                  <a:lnTo>
                    <a:pt x="7186" y="4385"/>
                  </a:lnTo>
                  <a:lnTo>
                    <a:pt x="7088" y="3727"/>
                  </a:lnTo>
                  <a:lnTo>
                    <a:pt x="7015" y="3386"/>
                  </a:lnTo>
                  <a:lnTo>
                    <a:pt x="6918" y="3045"/>
                  </a:lnTo>
                  <a:lnTo>
                    <a:pt x="6796" y="2680"/>
                  </a:lnTo>
                  <a:lnTo>
                    <a:pt x="6674" y="2314"/>
                  </a:lnTo>
                  <a:lnTo>
                    <a:pt x="6504" y="1973"/>
                  </a:lnTo>
                  <a:lnTo>
                    <a:pt x="6309" y="1657"/>
                  </a:lnTo>
                  <a:lnTo>
                    <a:pt x="6114" y="1365"/>
                  </a:lnTo>
                  <a:lnTo>
                    <a:pt x="5870" y="1072"/>
                  </a:lnTo>
                  <a:lnTo>
                    <a:pt x="5870" y="1072"/>
                  </a:lnTo>
                  <a:lnTo>
                    <a:pt x="5578" y="804"/>
                  </a:lnTo>
                  <a:lnTo>
                    <a:pt x="5286" y="585"/>
                  </a:lnTo>
                  <a:lnTo>
                    <a:pt x="4994" y="390"/>
                  </a:lnTo>
                  <a:lnTo>
                    <a:pt x="4701" y="244"/>
                  </a:lnTo>
                  <a:lnTo>
                    <a:pt x="4433" y="147"/>
                  </a:lnTo>
                  <a:lnTo>
                    <a:pt x="4166" y="49"/>
                  </a:lnTo>
                  <a:lnTo>
                    <a:pt x="3898" y="25"/>
                  </a:lnTo>
                  <a:lnTo>
                    <a:pt x="3630" y="1"/>
                  </a:lnTo>
                  <a:lnTo>
                    <a:pt x="3386" y="25"/>
                  </a:lnTo>
                  <a:lnTo>
                    <a:pt x="3143" y="74"/>
                  </a:lnTo>
                  <a:lnTo>
                    <a:pt x="2899" y="147"/>
                  </a:lnTo>
                  <a:lnTo>
                    <a:pt x="2680" y="220"/>
                  </a:lnTo>
                  <a:lnTo>
                    <a:pt x="2461" y="342"/>
                  </a:lnTo>
                  <a:lnTo>
                    <a:pt x="2266" y="463"/>
                  </a:lnTo>
                  <a:lnTo>
                    <a:pt x="2095" y="610"/>
                  </a:lnTo>
                  <a:lnTo>
                    <a:pt x="1925" y="780"/>
                  </a:lnTo>
                  <a:lnTo>
                    <a:pt x="1925" y="780"/>
                  </a:lnTo>
                  <a:lnTo>
                    <a:pt x="1754" y="951"/>
                  </a:lnTo>
                  <a:lnTo>
                    <a:pt x="1608" y="1121"/>
                  </a:lnTo>
                  <a:lnTo>
                    <a:pt x="1487" y="1340"/>
                  </a:lnTo>
                  <a:lnTo>
                    <a:pt x="1365" y="1535"/>
                  </a:lnTo>
                  <a:lnTo>
                    <a:pt x="1292" y="1754"/>
                  </a:lnTo>
                  <a:lnTo>
                    <a:pt x="1219" y="1998"/>
                  </a:lnTo>
                  <a:lnTo>
                    <a:pt x="1170" y="2241"/>
                  </a:lnTo>
                  <a:lnTo>
                    <a:pt x="1146" y="2485"/>
                  </a:lnTo>
                  <a:lnTo>
                    <a:pt x="1170" y="2753"/>
                  </a:lnTo>
                  <a:lnTo>
                    <a:pt x="1194" y="3021"/>
                  </a:lnTo>
                  <a:lnTo>
                    <a:pt x="1292" y="3289"/>
                  </a:lnTo>
                  <a:lnTo>
                    <a:pt x="1389" y="3557"/>
                  </a:lnTo>
                  <a:lnTo>
                    <a:pt x="1535" y="3849"/>
                  </a:lnTo>
                  <a:lnTo>
                    <a:pt x="1730" y="4141"/>
                  </a:lnTo>
                  <a:lnTo>
                    <a:pt x="1949" y="4433"/>
                  </a:lnTo>
                  <a:lnTo>
                    <a:pt x="2217" y="4726"/>
                  </a:lnTo>
                  <a:lnTo>
                    <a:pt x="2217" y="4726"/>
                  </a:lnTo>
                  <a:lnTo>
                    <a:pt x="2388" y="4872"/>
                  </a:lnTo>
                  <a:lnTo>
                    <a:pt x="2558" y="4993"/>
                  </a:lnTo>
                  <a:lnTo>
                    <a:pt x="2923" y="5237"/>
                  </a:lnTo>
                  <a:lnTo>
                    <a:pt x="3337" y="5456"/>
                  </a:lnTo>
                  <a:lnTo>
                    <a:pt x="3752" y="5627"/>
                  </a:lnTo>
                  <a:lnTo>
                    <a:pt x="488" y="5627"/>
                  </a:lnTo>
                  <a:lnTo>
                    <a:pt x="488" y="5627"/>
                  </a:lnTo>
                  <a:lnTo>
                    <a:pt x="391" y="5627"/>
                  </a:lnTo>
                  <a:lnTo>
                    <a:pt x="317" y="5651"/>
                  </a:lnTo>
                  <a:lnTo>
                    <a:pt x="220" y="5700"/>
                  </a:lnTo>
                  <a:lnTo>
                    <a:pt x="147" y="5773"/>
                  </a:lnTo>
                  <a:lnTo>
                    <a:pt x="98" y="5822"/>
                  </a:lnTo>
                  <a:lnTo>
                    <a:pt x="50" y="5919"/>
                  </a:lnTo>
                  <a:lnTo>
                    <a:pt x="25" y="6016"/>
                  </a:lnTo>
                  <a:lnTo>
                    <a:pt x="1" y="6114"/>
                  </a:lnTo>
                  <a:lnTo>
                    <a:pt x="1" y="9572"/>
                  </a:lnTo>
                  <a:lnTo>
                    <a:pt x="5797" y="9572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62"/>
            <p:cNvSpPr/>
            <p:nvPr/>
          </p:nvSpPr>
          <p:spPr>
            <a:xfrm>
              <a:off x="2053375" y="5121275"/>
              <a:ext cx="176600" cy="25"/>
            </a:xfrm>
            <a:custGeom>
              <a:avLst/>
              <a:gdLst/>
              <a:ahLst/>
              <a:cxnLst/>
              <a:rect l="l" t="t" r="r" b="b"/>
              <a:pathLst>
                <a:path w="7064" h="1" fill="none" extrusionOk="0">
                  <a:moveTo>
                    <a:pt x="1" y="1"/>
                  </a:moveTo>
                  <a:lnTo>
                    <a:pt x="7063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62"/>
            <p:cNvSpPr/>
            <p:nvPr/>
          </p:nvSpPr>
          <p:spPr>
            <a:xfrm>
              <a:off x="2104525" y="5121275"/>
              <a:ext cx="74300" cy="323350"/>
            </a:xfrm>
            <a:custGeom>
              <a:avLst/>
              <a:gdLst/>
              <a:ahLst/>
              <a:cxnLst/>
              <a:rect l="l" t="t" r="r" b="b"/>
              <a:pathLst>
                <a:path w="2972" h="12934" fill="none" extrusionOk="0">
                  <a:moveTo>
                    <a:pt x="0" y="1"/>
                  </a:moveTo>
                  <a:lnTo>
                    <a:pt x="0" y="12933"/>
                  </a:lnTo>
                  <a:lnTo>
                    <a:pt x="2972" y="12933"/>
                  </a:lnTo>
                  <a:lnTo>
                    <a:pt x="2972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62"/>
            <p:cNvSpPr/>
            <p:nvPr/>
          </p:nvSpPr>
          <p:spPr>
            <a:xfrm>
              <a:off x="2166625" y="5023850"/>
              <a:ext cx="85275" cy="85275"/>
            </a:xfrm>
            <a:custGeom>
              <a:avLst/>
              <a:gdLst/>
              <a:ahLst/>
              <a:cxnLst/>
              <a:rect l="l" t="t" r="r" b="b"/>
              <a:pathLst>
                <a:path w="3411" h="3411" fill="none" extrusionOk="0">
                  <a:moveTo>
                    <a:pt x="902" y="659"/>
                  </a:moveTo>
                  <a:lnTo>
                    <a:pt x="902" y="659"/>
                  </a:lnTo>
                  <a:lnTo>
                    <a:pt x="1194" y="391"/>
                  </a:lnTo>
                  <a:lnTo>
                    <a:pt x="1486" y="196"/>
                  </a:lnTo>
                  <a:lnTo>
                    <a:pt x="1754" y="74"/>
                  </a:lnTo>
                  <a:lnTo>
                    <a:pt x="1900" y="50"/>
                  </a:lnTo>
                  <a:lnTo>
                    <a:pt x="2022" y="25"/>
                  </a:lnTo>
                  <a:lnTo>
                    <a:pt x="2144" y="1"/>
                  </a:lnTo>
                  <a:lnTo>
                    <a:pt x="2290" y="25"/>
                  </a:lnTo>
                  <a:lnTo>
                    <a:pt x="2412" y="50"/>
                  </a:lnTo>
                  <a:lnTo>
                    <a:pt x="2533" y="74"/>
                  </a:lnTo>
                  <a:lnTo>
                    <a:pt x="2655" y="123"/>
                  </a:lnTo>
                  <a:lnTo>
                    <a:pt x="2777" y="196"/>
                  </a:lnTo>
                  <a:lnTo>
                    <a:pt x="3021" y="391"/>
                  </a:lnTo>
                  <a:lnTo>
                    <a:pt x="3021" y="391"/>
                  </a:lnTo>
                  <a:lnTo>
                    <a:pt x="3215" y="634"/>
                  </a:lnTo>
                  <a:lnTo>
                    <a:pt x="3288" y="756"/>
                  </a:lnTo>
                  <a:lnTo>
                    <a:pt x="3337" y="878"/>
                  </a:lnTo>
                  <a:lnTo>
                    <a:pt x="3362" y="999"/>
                  </a:lnTo>
                  <a:lnTo>
                    <a:pt x="3386" y="1121"/>
                  </a:lnTo>
                  <a:lnTo>
                    <a:pt x="3410" y="1267"/>
                  </a:lnTo>
                  <a:lnTo>
                    <a:pt x="3386" y="1389"/>
                  </a:lnTo>
                  <a:lnTo>
                    <a:pt x="3362" y="1535"/>
                  </a:lnTo>
                  <a:lnTo>
                    <a:pt x="3337" y="1657"/>
                  </a:lnTo>
                  <a:lnTo>
                    <a:pt x="3215" y="1925"/>
                  </a:lnTo>
                  <a:lnTo>
                    <a:pt x="3021" y="2217"/>
                  </a:lnTo>
                  <a:lnTo>
                    <a:pt x="2753" y="2509"/>
                  </a:lnTo>
                  <a:lnTo>
                    <a:pt x="2753" y="2509"/>
                  </a:lnTo>
                  <a:lnTo>
                    <a:pt x="2631" y="2607"/>
                  </a:lnTo>
                  <a:lnTo>
                    <a:pt x="2509" y="2704"/>
                  </a:lnTo>
                  <a:lnTo>
                    <a:pt x="2192" y="2899"/>
                  </a:lnTo>
                  <a:lnTo>
                    <a:pt x="1827" y="3045"/>
                  </a:lnTo>
                  <a:lnTo>
                    <a:pt x="1462" y="3167"/>
                  </a:lnTo>
                  <a:lnTo>
                    <a:pt x="1072" y="3264"/>
                  </a:lnTo>
                  <a:lnTo>
                    <a:pt x="682" y="3338"/>
                  </a:lnTo>
                  <a:lnTo>
                    <a:pt x="317" y="3386"/>
                  </a:lnTo>
                  <a:lnTo>
                    <a:pt x="1" y="3411"/>
                  </a:lnTo>
                  <a:lnTo>
                    <a:pt x="1" y="3411"/>
                  </a:lnTo>
                  <a:lnTo>
                    <a:pt x="25" y="3094"/>
                  </a:lnTo>
                  <a:lnTo>
                    <a:pt x="98" y="2729"/>
                  </a:lnTo>
                  <a:lnTo>
                    <a:pt x="147" y="2339"/>
                  </a:lnTo>
                  <a:lnTo>
                    <a:pt x="244" y="1949"/>
                  </a:lnTo>
                  <a:lnTo>
                    <a:pt x="366" y="1584"/>
                  </a:lnTo>
                  <a:lnTo>
                    <a:pt x="512" y="1219"/>
                  </a:lnTo>
                  <a:lnTo>
                    <a:pt x="707" y="902"/>
                  </a:lnTo>
                  <a:lnTo>
                    <a:pt x="804" y="780"/>
                  </a:lnTo>
                  <a:lnTo>
                    <a:pt x="902" y="659"/>
                  </a:lnTo>
                  <a:lnTo>
                    <a:pt x="902" y="659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62"/>
            <p:cNvSpPr/>
            <p:nvPr/>
          </p:nvSpPr>
          <p:spPr>
            <a:xfrm>
              <a:off x="2031450" y="5023850"/>
              <a:ext cx="85275" cy="85275"/>
            </a:xfrm>
            <a:custGeom>
              <a:avLst/>
              <a:gdLst/>
              <a:ahLst/>
              <a:cxnLst/>
              <a:rect l="l" t="t" r="r" b="b"/>
              <a:pathLst>
                <a:path w="3411" h="3411" fill="none" extrusionOk="0">
                  <a:moveTo>
                    <a:pt x="390" y="391"/>
                  </a:moveTo>
                  <a:lnTo>
                    <a:pt x="390" y="391"/>
                  </a:lnTo>
                  <a:lnTo>
                    <a:pt x="634" y="196"/>
                  </a:lnTo>
                  <a:lnTo>
                    <a:pt x="756" y="123"/>
                  </a:lnTo>
                  <a:lnTo>
                    <a:pt x="878" y="74"/>
                  </a:lnTo>
                  <a:lnTo>
                    <a:pt x="999" y="50"/>
                  </a:lnTo>
                  <a:lnTo>
                    <a:pt x="1121" y="25"/>
                  </a:lnTo>
                  <a:lnTo>
                    <a:pt x="1267" y="1"/>
                  </a:lnTo>
                  <a:lnTo>
                    <a:pt x="1389" y="25"/>
                  </a:lnTo>
                  <a:lnTo>
                    <a:pt x="1511" y="50"/>
                  </a:lnTo>
                  <a:lnTo>
                    <a:pt x="1657" y="74"/>
                  </a:lnTo>
                  <a:lnTo>
                    <a:pt x="1925" y="196"/>
                  </a:lnTo>
                  <a:lnTo>
                    <a:pt x="2217" y="391"/>
                  </a:lnTo>
                  <a:lnTo>
                    <a:pt x="2509" y="659"/>
                  </a:lnTo>
                  <a:lnTo>
                    <a:pt x="2509" y="659"/>
                  </a:lnTo>
                  <a:lnTo>
                    <a:pt x="2607" y="780"/>
                  </a:lnTo>
                  <a:lnTo>
                    <a:pt x="2704" y="902"/>
                  </a:lnTo>
                  <a:lnTo>
                    <a:pt x="2899" y="1219"/>
                  </a:lnTo>
                  <a:lnTo>
                    <a:pt x="3045" y="1584"/>
                  </a:lnTo>
                  <a:lnTo>
                    <a:pt x="3167" y="1949"/>
                  </a:lnTo>
                  <a:lnTo>
                    <a:pt x="3264" y="2339"/>
                  </a:lnTo>
                  <a:lnTo>
                    <a:pt x="3313" y="2729"/>
                  </a:lnTo>
                  <a:lnTo>
                    <a:pt x="3386" y="3094"/>
                  </a:lnTo>
                  <a:lnTo>
                    <a:pt x="3410" y="3411"/>
                  </a:lnTo>
                  <a:lnTo>
                    <a:pt x="3410" y="3411"/>
                  </a:lnTo>
                  <a:lnTo>
                    <a:pt x="3094" y="3386"/>
                  </a:lnTo>
                  <a:lnTo>
                    <a:pt x="2729" y="3338"/>
                  </a:lnTo>
                  <a:lnTo>
                    <a:pt x="2339" y="3264"/>
                  </a:lnTo>
                  <a:lnTo>
                    <a:pt x="1949" y="3167"/>
                  </a:lnTo>
                  <a:lnTo>
                    <a:pt x="1584" y="3045"/>
                  </a:lnTo>
                  <a:lnTo>
                    <a:pt x="1218" y="2899"/>
                  </a:lnTo>
                  <a:lnTo>
                    <a:pt x="902" y="2704"/>
                  </a:lnTo>
                  <a:lnTo>
                    <a:pt x="780" y="2607"/>
                  </a:lnTo>
                  <a:lnTo>
                    <a:pt x="658" y="2509"/>
                  </a:lnTo>
                  <a:lnTo>
                    <a:pt x="658" y="2509"/>
                  </a:lnTo>
                  <a:lnTo>
                    <a:pt x="390" y="2217"/>
                  </a:lnTo>
                  <a:lnTo>
                    <a:pt x="196" y="1925"/>
                  </a:lnTo>
                  <a:lnTo>
                    <a:pt x="74" y="1657"/>
                  </a:lnTo>
                  <a:lnTo>
                    <a:pt x="49" y="1535"/>
                  </a:lnTo>
                  <a:lnTo>
                    <a:pt x="25" y="1389"/>
                  </a:lnTo>
                  <a:lnTo>
                    <a:pt x="1" y="1267"/>
                  </a:lnTo>
                  <a:lnTo>
                    <a:pt x="25" y="1121"/>
                  </a:lnTo>
                  <a:lnTo>
                    <a:pt x="49" y="999"/>
                  </a:lnTo>
                  <a:lnTo>
                    <a:pt x="74" y="878"/>
                  </a:lnTo>
                  <a:lnTo>
                    <a:pt x="123" y="756"/>
                  </a:lnTo>
                  <a:lnTo>
                    <a:pt x="196" y="634"/>
                  </a:lnTo>
                  <a:lnTo>
                    <a:pt x="390" y="391"/>
                  </a:lnTo>
                  <a:lnTo>
                    <a:pt x="390" y="39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62"/>
            <p:cNvSpPr/>
            <p:nvPr/>
          </p:nvSpPr>
          <p:spPr>
            <a:xfrm>
              <a:off x="1979100" y="5219925"/>
              <a:ext cx="125450" cy="224700"/>
            </a:xfrm>
            <a:custGeom>
              <a:avLst/>
              <a:gdLst/>
              <a:ahLst/>
              <a:cxnLst/>
              <a:rect l="l" t="t" r="r" b="b"/>
              <a:pathLst>
                <a:path w="5018" h="8988" fill="none" extrusionOk="0">
                  <a:moveTo>
                    <a:pt x="0" y="0"/>
                  </a:moveTo>
                  <a:lnTo>
                    <a:pt x="0" y="8500"/>
                  </a:lnTo>
                  <a:lnTo>
                    <a:pt x="0" y="8500"/>
                  </a:lnTo>
                  <a:lnTo>
                    <a:pt x="25" y="8598"/>
                  </a:lnTo>
                  <a:lnTo>
                    <a:pt x="49" y="8695"/>
                  </a:lnTo>
                  <a:lnTo>
                    <a:pt x="98" y="8768"/>
                  </a:lnTo>
                  <a:lnTo>
                    <a:pt x="146" y="8841"/>
                  </a:lnTo>
                  <a:lnTo>
                    <a:pt x="219" y="8890"/>
                  </a:lnTo>
                  <a:lnTo>
                    <a:pt x="317" y="8938"/>
                  </a:lnTo>
                  <a:lnTo>
                    <a:pt x="390" y="8963"/>
                  </a:lnTo>
                  <a:lnTo>
                    <a:pt x="487" y="8987"/>
                  </a:lnTo>
                  <a:lnTo>
                    <a:pt x="5017" y="8987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62"/>
            <p:cNvSpPr/>
            <p:nvPr/>
          </p:nvSpPr>
          <p:spPr>
            <a:xfrm>
              <a:off x="2178800" y="5219925"/>
              <a:ext cx="125450" cy="224700"/>
            </a:xfrm>
            <a:custGeom>
              <a:avLst/>
              <a:gdLst/>
              <a:ahLst/>
              <a:cxnLst/>
              <a:rect l="l" t="t" r="r" b="b"/>
              <a:pathLst>
                <a:path w="5018" h="8988" fill="none" extrusionOk="0">
                  <a:moveTo>
                    <a:pt x="1" y="8987"/>
                  </a:moveTo>
                  <a:lnTo>
                    <a:pt x="4531" y="8987"/>
                  </a:lnTo>
                  <a:lnTo>
                    <a:pt x="4531" y="8987"/>
                  </a:lnTo>
                  <a:lnTo>
                    <a:pt x="4628" y="8963"/>
                  </a:lnTo>
                  <a:lnTo>
                    <a:pt x="4701" y="8938"/>
                  </a:lnTo>
                  <a:lnTo>
                    <a:pt x="4799" y="8890"/>
                  </a:lnTo>
                  <a:lnTo>
                    <a:pt x="4872" y="8841"/>
                  </a:lnTo>
                  <a:lnTo>
                    <a:pt x="4920" y="8768"/>
                  </a:lnTo>
                  <a:lnTo>
                    <a:pt x="4969" y="8695"/>
                  </a:lnTo>
                  <a:lnTo>
                    <a:pt x="4993" y="8598"/>
                  </a:lnTo>
                  <a:lnTo>
                    <a:pt x="5018" y="8500"/>
                  </a:lnTo>
                  <a:lnTo>
                    <a:pt x="5018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7" name="Google Shape;987;p62"/>
          <p:cNvGrpSpPr/>
          <p:nvPr/>
        </p:nvGrpSpPr>
        <p:grpSpPr>
          <a:xfrm>
            <a:off x="2042165" y="4328840"/>
            <a:ext cx="351077" cy="360806"/>
            <a:chOff x="2605025" y="4998300"/>
            <a:chExt cx="417700" cy="429275"/>
          </a:xfrm>
        </p:grpSpPr>
        <p:sp>
          <p:nvSpPr>
            <p:cNvPr id="988" name="Google Shape;988;p62"/>
            <p:cNvSpPr/>
            <p:nvPr/>
          </p:nvSpPr>
          <p:spPr>
            <a:xfrm>
              <a:off x="2819350" y="5216875"/>
              <a:ext cx="202150" cy="210700"/>
            </a:xfrm>
            <a:custGeom>
              <a:avLst/>
              <a:gdLst/>
              <a:ahLst/>
              <a:cxnLst/>
              <a:rect l="l" t="t" r="r" b="b"/>
              <a:pathLst>
                <a:path w="8086" h="8428" fill="none" extrusionOk="0">
                  <a:moveTo>
                    <a:pt x="0" y="1851"/>
                  </a:moveTo>
                  <a:lnTo>
                    <a:pt x="5797" y="8135"/>
                  </a:lnTo>
                  <a:lnTo>
                    <a:pt x="5797" y="8135"/>
                  </a:lnTo>
                  <a:lnTo>
                    <a:pt x="5943" y="8257"/>
                  </a:lnTo>
                  <a:lnTo>
                    <a:pt x="6113" y="8354"/>
                  </a:lnTo>
                  <a:lnTo>
                    <a:pt x="6284" y="8403"/>
                  </a:lnTo>
                  <a:lnTo>
                    <a:pt x="6478" y="8427"/>
                  </a:lnTo>
                  <a:lnTo>
                    <a:pt x="6649" y="8403"/>
                  </a:lnTo>
                  <a:lnTo>
                    <a:pt x="6819" y="8354"/>
                  </a:lnTo>
                  <a:lnTo>
                    <a:pt x="6990" y="8257"/>
                  </a:lnTo>
                  <a:lnTo>
                    <a:pt x="7136" y="8135"/>
                  </a:lnTo>
                  <a:lnTo>
                    <a:pt x="7818" y="7453"/>
                  </a:lnTo>
                  <a:lnTo>
                    <a:pt x="7818" y="7453"/>
                  </a:lnTo>
                  <a:lnTo>
                    <a:pt x="7940" y="7307"/>
                  </a:lnTo>
                  <a:lnTo>
                    <a:pt x="8037" y="7136"/>
                  </a:lnTo>
                  <a:lnTo>
                    <a:pt x="8086" y="6966"/>
                  </a:lnTo>
                  <a:lnTo>
                    <a:pt x="8086" y="6795"/>
                  </a:lnTo>
                  <a:lnTo>
                    <a:pt x="8086" y="6601"/>
                  </a:lnTo>
                  <a:lnTo>
                    <a:pt x="8037" y="6430"/>
                  </a:lnTo>
                  <a:lnTo>
                    <a:pt x="7940" y="6260"/>
                  </a:lnTo>
                  <a:lnTo>
                    <a:pt x="7818" y="6114"/>
                  </a:lnTo>
                  <a:lnTo>
                    <a:pt x="1705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62"/>
            <p:cNvSpPr/>
            <p:nvPr/>
          </p:nvSpPr>
          <p:spPr>
            <a:xfrm>
              <a:off x="2606225" y="4998300"/>
              <a:ext cx="203400" cy="207650"/>
            </a:xfrm>
            <a:custGeom>
              <a:avLst/>
              <a:gdLst/>
              <a:ahLst/>
              <a:cxnLst/>
              <a:rect l="l" t="t" r="r" b="b"/>
              <a:pathLst>
                <a:path w="8136" h="8306" fill="none" extrusionOk="0">
                  <a:moveTo>
                    <a:pt x="8135" y="6649"/>
                  </a:moveTo>
                  <a:lnTo>
                    <a:pt x="4433" y="2947"/>
                  </a:lnTo>
                  <a:lnTo>
                    <a:pt x="1730" y="244"/>
                  </a:lnTo>
                  <a:lnTo>
                    <a:pt x="1730" y="244"/>
                  </a:lnTo>
                  <a:lnTo>
                    <a:pt x="1584" y="122"/>
                  </a:lnTo>
                  <a:lnTo>
                    <a:pt x="1413" y="49"/>
                  </a:lnTo>
                  <a:lnTo>
                    <a:pt x="1243" y="0"/>
                  </a:lnTo>
                  <a:lnTo>
                    <a:pt x="1048" y="0"/>
                  </a:lnTo>
                  <a:lnTo>
                    <a:pt x="878" y="0"/>
                  </a:lnTo>
                  <a:lnTo>
                    <a:pt x="683" y="49"/>
                  </a:lnTo>
                  <a:lnTo>
                    <a:pt x="512" y="122"/>
                  </a:lnTo>
                  <a:lnTo>
                    <a:pt x="390" y="244"/>
                  </a:lnTo>
                  <a:lnTo>
                    <a:pt x="390" y="244"/>
                  </a:lnTo>
                  <a:lnTo>
                    <a:pt x="269" y="365"/>
                  </a:lnTo>
                  <a:lnTo>
                    <a:pt x="171" y="511"/>
                  </a:lnTo>
                  <a:lnTo>
                    <a:pt x="98" y="682"/>
                  </a:lnTo>
                  <a:lnTo>
                    <a:pt x="50" y="852"/>
                  </a:lnTo>
                  <a:lnTo>
                    <a:pt x="1" y="1023"/>
                  </a:lnTo>
                  <a:lnTo>
                    <a:pt x="1" y="1218"/>
                  </a:lnTo>
                  <a:lnTo>
                    <a:pt x="1" y="1413"/>
                  </a:lnTo>
                  <a:lnTo>
                    <a:pt x="1" y="1607"/>
                  </a:lnTo>
                  <a:lnTo>
                    <a:pt x="74" y="2021"/>
                  </a:lnTo>
                  <a:lnTo>
                    <a:pt x="220" y="2484"/>
                  </a:lnTo>
                  <a:lnTo>
                    <a:pt x="390" y="2923"/>
                  </a:lnTo>
                  <a:lnTo>
                    <a:pt x="610" y="3385"/>
                  </a:lnTo>
                  <a:lnTo>
                    <a:pt x="853" y="3872"/>
                  </a:lnTo>
                  <a:lnTo>
                    <a:pt x="1121" y="4311"/>
                  </a:lnTo>
                  <a:lnTo>
                    <a:pt x="1413" y="4774"/>
                  </a:lnTo>
                  <a:lnTo>
                    <a:pt x="1706" y="5188"/>
                  </a:lnTo>
                  <a:lnTo>
                    <a:pt x="1998" y="5577"/>
                  </a:lnTo>
                  <a:lnTo>
                    <a:pt x="2290" y="5943"/>
                  </a:lnTo>
                  <a:lnTo>
                    <a:pt x="2582" y="6284"/>
                  </a:lnTo>
                  <a:lnTo>
                    <a:pt x="2850" y="6551"/>
                  </a:lnTo>
                  <a:lnTo>
                    <a:pt x="2850" y="6551"/>
                  </a:lnTo>
                  <a:lnTo>
                    <a:pt x="3070" y="6771"/>
                  </a:lnTo>
                  <a:lnTo>
                    <a:pt x="3313" y="6966"/>
                  </a:lnTo>
                  <a:lnTo>
                    <a:pt x="3557" y="7136"/>
                  </a:lnTo>
                  <a:lnTo>
                    <a:pt x="3800" y="7307"/>
                  </a:lnTo>
                  <a:lnTo>
                    <a:pt x="4312" y="7599"/>
                  </a:lnTo>
                  <a:lnTo>
                    <a:pt x="4823" y="7818"/>
                  </a:lnTo>
                  <a:lnTo>
                    <a:pt x="5310" y="8013"/>
                  </a:lnTo>
                  <a:lnTo>
                    <a:pt x="5724" y="8159"/>
                  </a:lnTo>
                  <a:lnTo>
                    <a:pt x="6333" y="8305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62"/>
            <p:cNvSpPr/>
            <p:nvPr/>
          </p:nvSpPr>
          <p:spPr>
            <a:xfrm>
              <a:off x="2605025" y="5003775"/>
              <a:ext cx="417700" cy="417700"/>
            </a:xfrm>
            <a:custGeom>
              <a:avLst/>
              <a:gdLst/>
              <a:ahLst/>
              <a:cxnLst/>
              <a:rect l="l" t="t" r="r" b="b"/>
              <a:pathLst>
                <a:path w="16708" h="16708" fill="none" extrusionOk="0">
                  <a:moveTo>
                    <a:pt x="13931" y="6820"/>
                  </a:moveTo>
                  <a:lnTo>
                    <a:pt x="13931" y="6820"/>
                  </a:lnTo>
                  <a:lnTo>
                    <a:pt x="14126" y="6625"/>
                  </a:lnTo>
                  <a:lnTo>
                    <a:pt x="14345" y="6357"/>
                  </a:lnTo>
                  <a:lnTo>
                    <a:pt x="14784" y="5797"/>
                  </a:lnTo>
                  <a:lnTo>
                    <a:pt x="15246" y="5139"/>
                  </a:lnTo>
                  <a:lnTo>
                    <a:pt x="15685" y="4482"/>
                  </a:lnTo>
                  <a:lnTo>
                    <a:pt x="16367" y="3386"/>
                  </a:lnTo>
                  <a:lnTo>
                    <a:pt x="16659" y="2923"/>
                  </a:lnTo>
                  <a:lnTo>
                    <a:pt x="16659" y="2923"/>
                  </a:lnTo>
                  <a:lnTo>
                    <a:pt x="16708" y="2825"/>
                  </a:lnTo>
                  <a:lnTo>
                    <a:pt x="16708" y="2728"/>
                  </a:lnTo>
                  <a:lnTo>
                    <a:pt x="16708" y="2655"/>
                  </a:lnTo>
                  <a:lnTo>
                    <a:pt x="16659" y="2582"/>
                  </a:lnTo>
                  <a:lnTo>
                    <a:pt x="16659" y="2582"/>
                  </a:lnTo>
                  <a:lnTo>
                    <a:pt x="16586" y="2533"/>
                  </a:lnTo>
                  <a:lnTo>
                    <a:pt x="16488" y="2533"/>
                  </a:lnTo>
                  <a:lnTo>
                    <a:pt x="16415" y="2533"/>
                  </a:lnTo>
                  <a:lnTo>
                    <a:pt x="16318" y="2582"/>
                  </a:lnTo>
                  <a:lnTo>
                    <a:pt x="13615" y="4944"/>
                  </a:lnTo>
                  <a:lnTo>
                    <a:pt x="13615" y="4944"/>
                  </a:lnTo>
                  <a:lnTo>
                    <a:pt x="13541" y="4993"/>
                  </a:lnTo>
                  <a:lnTo>
                    <a:pt x="13420" y="4993"/>
                  </a:lnTo>
                  <a:lnTo>
                    <a:pt x="13322" y="4969"/>
                  </a:lnTo>
                  <a:lnTo>
                    <a:pt x="13200" y="4871"/>
                  </a:lnTo>
                  <a:lnTo>
                    <a:pt x="13200" y="4871"/>
                  </a:lnTo>
                  <a:lnTo>
                    <a:pt x="13103" y="4749"/>
                  </a:lnTo>
                  <a:lnTo>
                    <a:pt x="13054" y="4628"/>
                  </a:lnTo>
                  <a:lnTo>
                    <a:pt x="13054" y="4530"/>
                  </a:lnTo>
                  <a:lnTo>
                    <a:pt x="13103" y="4433"/>
                  </a:lnTo>
                  <a:lnTo>
                    <a:pt x="13103" y="4433"/>
                  </a:lnTo>
                  <a:lnTo>
                    <a:pt x="15563" y="1486"/>
                  </a:lnTo>
                  <a:lnTo>
                    <a:pt x="15563" y="1486"/>
                  </a:lnTo>
                  <a:lnTo>
                    <a:pt x="15612" y="1388"/>
                  </a:lnTo>
                  <a:lnTo>
                    <a:pt x="15612" y="1315"/>
                  </a:lnTo>
                  <a:lnTo>
                    <a:pt x="15612" y="1218"/>
                  </a:lnTo>
                  <a:lnTo>
                    <a:pt x="15563" y="1145"/>
                  </a:lnTo>
                  <a:lnTo>
                    <a:pt x="15563" y="1145"/>
                  </a:lnTo>
                  <a:lnTo>
                    <a:pt x="15490" y="1096"/>
                  </a:lnTo>
                  <a:lnTo>
                    <a:pt x="15392" y="1096"/>
                  </a:lnTo>
                  <a:lnTo>
                    <a:pt x="15319" y="1096"/>
                  </a:lnTo>
                  <a:lnTo>
                    <a:pt x="15222" y="1145"/>
                  </a:lnTo>
                  <a:lnTo>
                    <a:pt x="15222" y="1145"/>
                  </a:lnTo>
                  <a:lnTo>
                    <a:pt x="12275" y="3605"/>
                  </a:lnTo>
                  <a:lnTo>
                    <a:pt x="12275" y="3605"/>
                  </a:lnTo>
                  <a:lnTo>
                    <a:pt x="12178" y="3653"/>
                  </a:lnTo>
                  <a:lnTo>
                    <a:pt x="12080" y="3653"/>
                  </a:lnTo>
                  <a:lnTo>
                    <a:pt x="11958" y="3605"/>
                  </a:lnTo>
                  <a:lnTo>
                    <a:pt x="11861" y="3507"/>
                  </a:lnTo>
                  <a:lnTo>
                    <a:pt x="11861" y="3507"/>
                  </a:lnTo>
                  <a:lnTo>
                    <a:pt x="11764" y="3386"/>
                  </a:lnTo>
                  <a:lnTo>
                    <a:pt x="11715" y="3288"/>
                  </a:lnTo>
                  <a:lnTo>
                    <a:pt x="11715" y="3166"/>
                  </a:lnTo>
                  <a:lnTo>
                    <a:pt x="11764" y="3093"/>
                  </a:lnTo>
                  <a:lnTo>
                    <a:pt x="14126" y="390"/>
                  </a:lnTo>
                  <a:lnTo>
                    <a:pt x="14126" y="390"/>
                  </a:lnTo>
                  <a:lnTo>
                    <a:pt x="14175" y="292"/>
                  </a:lnTo>
                  <a:lnTo>
                    <a:pt x="14175" y="219"/>
                  </a:lnTo>
                  <a:lnTo>
                    <a:pt x="14175" y="122"/>
                  </a:lnTo>
                  <a:lnTo>
                    <a:pt x="14126" y="49"/>
                  </a:lnTo>
                  <a:lnTo>
                    <a:pt x="14126" y="49"/>
                  </a:lnTo>
                  <a:lnTo>
                    <a:pt x="14053" y="0"/>
                  </a:lnTo>
                  <a:lnTo>
                    <a:pt x="13980" y="0"/>
                  </a:lnTo>
                  <a:lnTo>
                    <a:pt x="13882" y="0"/>
                  </a:lnTo>
                  <a:lnTo>
                    <a:pt x="13785" y="49"/>
                  </a:lnTo>
                  <a:lnTo>
                    <a:pt x="13785" y="49"/>
                  </a:lnTo>
                  <a:lnTo>
                    <a:pt x="13322" y="341"/>
                  </a:lnTo>
                  <a:lnTo>
                    <a:pt x="12226" y="1023"/>
                  </a:lnTo>
                  <a:lnTo>
                    <a:pt x="11569" y="1462"/>
                  </a:lnTo>
                  <a:lnTo>
                    <a:pt x="10911" y="1924"/>
                  </a:lnTo>
                  <a:lnTo>
                    <a:pt x="10351" y="2363"/>
                  </a:lnTo>
                  <a:lnTo>
                    <a:pt x="10083" y="2582"/>
                  </a:lnTo>
                  <a:lnTo>
                    <a:pt x="9888" y="2777"/>
                  </a:lnTo>
                  <a:lnTo>
                    <a:pt x="9888" y="2777"/>
                  </a:lnTo>
                  <a:lnTo>
                    <a:pt x="9766" y="2898"/>
                  </a:lnTo>
                  <a:lnTo>
                    <a:pt x="9669" y="3045"/>
                  </a:lnTo>
                  <a:lnTo>
                    <a:pt x="9572" y="3215"/>
                  </a:lnTo>
                  <a:lnTo>
                    <a:pt x="9499" y="3410"/>
                  </a:lnTo>
                  <a:lnTo>
                    <a:pt x="9377" y="3824"/>
                  </a:lnTo>
                  <a:lnTo>
                    <a:pt x="9304" y="4262"/>
                  </a:lnTo>
                  <a:lnTo>
                    <a:pt x="9255" y="4701"/>
                  </a:lnTo>
                  <a:lnTo>
                    <a:pt x="9279" y="5163"/>
                  </a:lnTo>
                  <a:lnTo>
                    <a:pt x="9328" y="5577"/>
                  </a:lnTo>
                  <a:lnTo>
                    <a:pt x="9352" y="5772"/>
                  </a:lnTo>
                  <a:lnTo>
                    <a:pt x="9425" y="5943"/>
                  </a:lnTo>
                  <a:lnTo>
                    <a:pt x="268" y="14418"/>
                  </a:lnTo>
                  <a:lnTo>
                    <a:pt x="268" y="14418"/>
                  </a:lnTo>
                  <a:lnTo>
                    <a:pt x="146" y="14564"/>
                  </a:lnTo>
                  <a:lnTo>
                    <a:pt x="73" y="14735"/>
                  </a:lnTo>
                  <a:lnTo>
                    <a:pt x="0" y="14905"/>
                  </a:lnTo>
                  <a:lnTo>
                    <a:pt x="0" y="15076"/>
                  </a:lnTo>
                  <a:lnTo>
                    <a:pt x="0" y="15271"/>
                  </a:lnTo>
                  <a:lnTo>
                    <a:pt x="73" y="15441"/>
                  </a:lnTo>
                  <a:lnTo>
                    <a:pt x="146" y="15612"/>
                  </a:lnTo>
                  <a:lnTo>
                    <a:pt x="268" y="15758"/>
                  </a:lnTo>
                  <a:lnTo>
                    <a:pt x="950" y="16440"/>
                  </a:lnTo>
                  <a:lnTo>
                    <a:pt x="950" y="16440"/>
                  </a:lnTo>
                  <a:lnTo>
                    <a:pt x="1096" y="16562"/>
                  </a:lnTo>
                  <a:lnTo>
                    <a:pt x="1267" y="16635"/>
                  </a:lnTo>
                  <a:lnTo>
                    <a:pt x="1437" y="16708"/>
                  </a:lnTo>
                  <a:lnTo>
                    <a:pt x="1632" y="16708"/>
                  </a:lnTo>
                  <a:lnTo>
                    <a:pt x="1802" y="16708"/>
                  </a:lnTo>
                  <a:lnTo>
                    <a:pt x="1973" y="16635"/>
                  </a:lnTo>
                  <a:lnTo>
                    <a:pt x="2143" y="16562"/>
                  </a:lnTo>
                  <a:lnTo>
                    <a:pt x="2289" y="16440"/>
                  </a:lnTo>
                  <a:lnTo>
                    <a:pt x="10765" y="7282"/>
                  </a:lnTo>
                  <a:lnTo>
                    <a:pt x="10765" y="7282"/>
                  </a:lnTo>
                  <a:lnTo>
                    <a:pt x="11130" y="7380"/>
                  </a:lnTo>
                  <a:lnTo>
                    <a:pt x="11544" y="7428"/>
                  </a:lnTo>
                  <a:lnTo>
                    <a:pt x="12007" y="7453"/>
                  </a:lnTo>
                  <a:lnTo>
                    <a:pt x="12445" y="7404"/>
                  </a:lnTo>
                  <a:lnTo>
                    <a:pt x="12884" y="7331"/>
                  </a:lnTo>
                  <a:lnTo>
                    <a:pt x="13298" y="7209"/>
                  </a:lnTo>
                  <a:lnTo>
                    <a:pt x="13493" y="7136"/>
                  </a:lnTo>
                  <a:lnTo>
                    <a:pt x="13663" y="7039"/>
                  </a:lnTo>
                  <a:lnTo>
                    <a:pt x="13809" y="6941"/>
                  </a:lnTo>
                  <a:lnTo>
                    <a:pt x="13931" y="6820"/>
                  </a:lnTo>
                  <a:lnTo>
                    <a:pt x="13931" y="6820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1" name="Google Shape;991;p62"/>
          <p:cNvGrpSpPr/>
          <p:nvPr/>
        </p:nvGrpSpPr>
        <p:grpSpPr>
          <a:xfrm>
            <a:off x="2572857" y="4331908"/>
            <a:ext cx="419662" cy="349543"/>
            <a:chOff x="3236425" y="5001950"/>
            <a:chExt cx="499300" cy="415875"/>
          </a:xfrm>
        </p:grpSpPr>
        <p:sp>
          <p:nvSpPr>
            <p:cNvPr id="992" name="Google Shape;992;p62"/>
            <p:cNvSpPr/>
            <p:nvPr/>
          </p:nvSpPr>
          <p:spPr>
            <a:xfrm>
              <a:off x="3236425" y="5309425"/>
              <a:ext cx="499300" cy="108400"/>
            </a:xfrm>
            <a:custGeom>
              <a:avLst/>
              <a:gdLst/>
              <a:ahLst/>
              <a:cxnLst/>
              <a:rect l="l" t="t" r="r" b="b"/>
              <a:pathLst>
                <a:path w="19972" h="4336" fill="none" extrusionOk="0">
                  <a:moveTo>
                    <a:pt x="19533" y="0"/>
                  </a:moveTo>
                  <a:lnTo>
                    <a:pt x="439" y="0"/>
                  </a:lnTo>
                  <a:lnTo>
                    <a:pt x="439" y="0"/>
                  </a:lnTo>
                  <a:lnTo>
                    <a:pt x="365" y="0"/>
                  </a:lnTo>
                  <a:lnTo>
                    <a:pt x="268" y="25"/>
                  </a:lnTo>
                  <a:lnTo>
                    <a:pt x="195" y="73"/>
                  </a:lnTo>
                  <a:lnTo>
                    <a:pt x="122" y="122"/>
                  </a:lnTo>
                  <a:lnTo>
                    <a:pt x="73" y="195"/>
                  </a:lnTo>
                  <a:lnTo>
                    <a:pt x="49" y="268"/>
                  </a:lnTo>
                  <a:lnTo>
                    <a:pt x="25" y="341"/>
                  </a:lnTo>
                  <a:lnTo>
                    <a:pt x="0" y="439"/>
                  </a:lnTo>
                  <a:lnTo>
                    <a:pt x="0" y="439"/>
                  </a:lnTo>
                  <a:lnTo>
                    <a:pt x="25" y="512"/>
                  </a:lnTo>
                  <a:lnTo>
                    <a:pt x="49" y="585"/>
                  </a:lnTo>
                  <a:lnTo>
                    <a:pt x="73" y="658"/>
                  </a:lnTo>
                  <a:lnTo>
                    <a:pt x="122" y="731"/>
                  </a:lnTo>
                  <a:lnTo>
                    <a:pt x="195" y="780"/>
                  </a:lnTo>
                  <a:lnTo>
                    <a:pt x="268" y="828"/>
                  </a:lnTo>
                  <a:lnTo>
                    <a:pt x="365" y="853"/>
                  </a:lnTo>
                  <a:lnTo>
                    <a:pt x="439" y="853"/>
                  </a:lnTo>
                  <a:lnTo>
                    <a:pt x="439" y="853"/>
                  </a:lnTo>
                  <a:lnTo>
                    <a:pt x="487" y="877"/>
                  </a:lnTo>
                  <a:lnTo>
                    <a:pt x="560" y="902"/>
                  </a:lnTo>
                  <a:lnTo>
                    <a:pt x="706" y="1048"/>
                  </a:lnTo>
                  <a:lnTo>
                    <a:pt x="853" y="1242"/>
                  </a:lnTo>
                  <a:lnTo>
                    <a:pt x="1023" y="1486"/>
                  </a:lnTo>
                  <a:lnTo>
                    <a:pt x="1340" y="2022"/>
                  </a:lnTo>
                  <a:lnTo>
                    <a:pt x="1632" y="2509"/>
                  </a:lnTo>
                  <a:lnTo>
                    <a:pt x="1632" y="2509"/>
                  </a:lnTo>
                  <a:lnTo>
                    <a:pt x="1900" y="2996"/>
                  </a:lnTo>
                  <a:lnTo>
                    <a:pt x="2168" y="3459"/>
                  </a:lnTo>
                  <a:lnTo>
                    <a:pt x="2460" y="3873"/>
                  </a:lnTo>
                  <a:lnTo>
                    <a:pt x="2582" y="4043"/>
                  </a:lnTo>
                  <a:lnTo>
                    <a:pt x="2728" y="4214"/>
                  </a:lnTo>
                  <a:lnTo>
                    <a:pt x="2728" y="4214"/>
                  </a:lnTo>
                  <a:lnTo>
                    <a:pt x="2801" y="4263"/>
                  </a:lnTo>
                  <a:lnTo>
                    <a:pt x="2874" y="4287"/>
                  </a:lnTo>
                  <a:lnTo>
                    <a:pt x="2971" y="4311"/>
                  </a:lnTo>
                  <a:lnTo>
                    <a:pt x="3045" y="4336"/>
                  </a:lnTo>
                  <a:lnTo>
                    <a:pt x="16927" y="4336"/>
                  </a:lnTo>
                  <a:lnTo>
                    <a:pt x="16927" y="4336"/>
                  </a:lnTo>
                  <a:lnTo>
                    <a:pt x="17000" y="4311"/>
                  </a:lnTo>
                  <a:lnTo>
                    <a:pt x="17097" y="4287"/>
                  </a:lnTo>
                  <a:lnTo>
                    <a:pt x="17170" y="4263"/>
                  </a:lnTo>
                  <a:lnTo>
                    <a:pt x="17243" y="4214"/>
                  </a:lnTo>
                  <a:lnTo>
                    <a:pt x="17243" y="4214"/>
                  </a:lnTo>
                  <a:lnTo>
                    <a:pt x="17390" y="4043"/>
                  </a:lnTo>
                  <a:lnTo>
                    <a:pt x="17511" y="3873"/>
                  </a:lnTo>
                  <a:lnTo>
                    <a:pt x="17804" y="3459"/>
                  </a:lnTo>
                  <a:lnTo>
                    <a:pt x="18072" y="2996"/>
                  </a:lnTo>
                  <a:lnTo>
                    <a:pt x="18339" y="2509"/>
                  </a:lnTo>
                  <a:lnTo>
                    <a:pt x="18339" y="2509"/>
                  </a:lnTo>
                  <a:lnTo>
                    <a:pt x="18632" y="2022"/>
                  </a:lnTo>
                  <a:lnTo>
                    <a:pt x="18948" y="1486"/>
                  </a:lnTo>
                  <a:lnTo>
                    <a:pt x="19119" y="1242"/>
                  </a:lnTo>
                  <a:lnTo>
                    <a:pt x="19265" y="1048"/>
                  </a:lnTo>
                  <a:lnTo>
                    <a:pt x="19411" y="902"/>
                  </a:lnTo>
                  <a:lnTo>
                    <a:pt x="19484" y="877"/>
                  </a:lnTo>
                  <a:lnTo>
                    <a:pt x="19533" y="853"/>
                  </a:lnTo>
                  <a:lnTo>
                    <a:pt x="19533" y="853"/>
                  </a:lnTo>
                  <a:lnTo>
                    <a:pt x="19606" y="853"/>
                  </a:lnTo>
                  <a:lnTo>
                    <a:pt x="19703" y="828"/>
                  </a:lnTo>
                  <a:lnTo>
                    <a:pt x="19776" y="780"/>
                  </a:lnTo>
                  <a:lnTo>
                    <a:pt x="19849" y="731"/>
                  </a:lnTo>
                  <a:lnTo>
                    <a:pt x="19898" y="658"/>
                  </a:lnTo>
                  <a:lnTo>
                    <a:pt x="19922" y="585"/>
                  </a:lnTo>
                  <a:lnTo>
                    <a:pt x="19947" y="512"/>
                  </a:lnTo>
                  <a:lnTo>
                    <a:pt x="19971" y="439"/>
                  </a:lnTo>
                  <a:lnTo>
                    <a:pt x="19971" y="439"/>
                  </a:lnTo>
                  <a:lnTo>
                    <a:pt x="19947" y="341"/>
                  </a:lnTo>
                  <a:lnTo>
                    <a:pt x="19922" y="268"/>
                  </a:lnTo>
                  <a:lnTo>
                    <a:pt x="19898" y="195"/>
                  </a:lnTo>
                  <a:lnTo>
                    <a:pt x="19825" y="122"/>
                  </a:lnTo>
                  <a:lnTo>
                    <a:pt x="19776" y="73"/>
                  </a:lnTo>
                  <a:lnTo>
                    <a:pt x="19703" y="25"/>
                  </a:lnTo>
                  <a:lnTo>
                    <a:pt x="19606" y="0"/>
                  </a:lnTo>
                  <a:lnTo>
                    <a:pt x="19533" y="0"/>
                  </a:lnTo>
                  <a:lnTo>
                    <a:pt x="19533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62"/>
            <p:cNvSpPr/>
            <p:nvPr/>
          </p:nvSpPr>
          <p:spPr>
            <a:xfrm>
              <a:off x="3294875" y="5330725"/>
              <a:ext cx="382400" cy="25"/>
            </a:xfrm>
            <a:custGeom>
              <a:avLst/>
              <a:gdLst/>
              <a:ahLst/>
              <a:cxnLst/>
              <a:rect l="l" t="t" r="r" b="b"/>
              <a:pathLst>
                <a:path w="15296" h="1" fill="none" extrusionOk="0">
                  <a:moveTo>
                    <a:pt x="0" y="1"/>
                  </a:moveTo>
                  <a:lnTo>
                    <a:pt x="15295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62"/>
            <p:cNvSpPr/>
            <p:nvPr/>
          </p:nvSpPr>
          <p:spPr>
            <a:xfrm>
              <a:off x="3280250" y="5162675"/>
              <a:ext cx="411625" cy="140075"/>
            </a:xfrm>
            <a:custGeom>
              <a:avLst/>
              <a:gdLst/>
              <a:ahLst/>
              <a:cxnLst/>
              <a:rect l="l" t="t" r="r" b="b"/>
              <a:pathLst>
                <a:path w="16465" h="5603" fill="none" extrusionOk="0">
                  <a:moveTo>
                    <a:pt x="16465" y="5602"/>
                  </a:moveTo>
                  <a:lnTo>
                    <a:pt x="16465" y="5602"/>
                  </a:lnTo>
                  <a:lnTo>
                    <a:pt x="16392" y="5408"/>
                  </a:lnTo>
                  <a:lnTo>
                    <a:pt x="16294" y="5237"/>
                  </a:lnTo>
                  <a:lnTo>
                    <a:pt x="16075" y="4921"/>
                  </a:lnTo>
                  <a:lnTo>
                    <a:pt x="15807" y="4628"/>
                  </a:lnTo>
                  <a:lnTo>
                    <a:pt x="15490" y="4385"/>
                  </a:lnTo>
                  <a:lnTo>
                    <a:pt x="15320" y="4287"/>
                  </a:lnTo>
                  <a:lnTo>
                    <a:pt x="15149" y="4190"/>
                  </a:lnTo>
                  <a:lnTo>
                    <a:pt x="14979" y="4092"/>
                  </a:lnTo>
                  <a:lnTo>
                    <a:pt x="14784" y="4044"/>
                  </a:lnTo>
                  <a:lnTo>
                    <a:pt x="14589" y="3971"/>
                  </a:lnTo>
                  <a:lnTo>
                    <a:pt x="14394" y="3946"/>
                  </a:lnTo>
                  <a:lnTo>
                    <a:pt x="14175" y="3922"/>
                  </a:lnTo>
                  <a:lnTo>
                    <a:pt x="13980" y="3898"/>
                  </a:lnTo>
                  <a:lnTo>
                    <a:pt x="13980" y="3898"/>
                  </a:lnTo>
                  <a:lnTo>
                    <a:pt x="13737" y="3922"/>
                  </a:lnTo>
                  <a:lnTo>
                    <a:pt x="13518" y="3946"/>
                  </a:lnTo>
                  <a:lnTo>
                    <a:pt x="13518" y="3946"/>
                  </a:lnTo>
                  <a:lnTo>
                    <a:pt x="13420" y="3532"/>
                  </a:lnTo>
                  <a:lnTo>
                    <a:pt x="13299" y="3143"/>
                  </a:lnTo>
                  <a:lnTo>
                    <a:pt x="13128" y="2753"/>
                  </a:lnTo>
                  <a:lnTo>
                    <a:pt x="12933" y="2388"/>
                  </a:lnTo>
                  <a:lnTo>
                    <a:pt x="12714" y="2047"/>
                  </a:lnTo>
                  <a:lnTo>
                    <a:pt x="12470" y="1706"/>
                  </a:lnTo>
                  <a:lnTo>
                    <a:pt x="12178" y="1413"/>
                  </a:lnTo>
                  <a:lnTo>
                    <a:pt x="11886" y="1121"/>
                  </a:lnTo>
                  <a:lnTo>
                    <a:pt x="11545" y="878"/>
                  </a:lnTo>
                  <a:lnTo>
                    <a:pt x="11204" y="658"/>
                  </a:lnTo>
                  <a:lnTo>
                    <a:pt x="10839" y="464"/>
                  </a:lnTo>
                  <a:lnTo>
                    <a:pt x="10449" y="293"/>
                  </a:lnTo>
                  <a:lnTo>
                    <a:pt x="10059" y="171"/>
                  </a:lnTo>
                  <a:lnTo>
                    <a:pt x="9645" y="74"/>
                  </a:lnTo>
                  <a:lnTo>
                    <a:pt x="9207" y="25"/>
                  </a:lnTo>
                  <a:lnTo>
                    <a:pt x="8768" y="1"/>
                  </a:lnTo>
                  <a:lnTo>
                    <a:pt x="8768" y="1"/>
                  </a:lnTo>
                  <a:lnTo>
                    <a:pt x="8452" y="1"/>
                  </a:lnTo>
                  <a:lnTo>
                    <a:pt x="8135" y="50"/>
                  </a:lnTo>
                  <a:lnTo>
                    <a:pt x="7819" y="98"/>
                  </a:lnTo>
                  <a:lnTo>
                    <a:pt x="7502" y="171"/>
                  </a:lnTo>
                  <a:lnTo>
                    <a:pt x="7210" y="269"/>
                  </a:lnTo>
                  <a:lnTo>
                    <a:pt x="6918" y="366"/>
                  </a:lnTo>
                  <a:lnTo>
                    <a:pt x="6625" y="512"/>
                  </a:lnTo>
                  <a:lnTo>
                    <a:pt x="6357" y="658"/>
                  </a:lnTo>
                  <a:lnTo>
                    <a:pt x="6089" y="805"/>
                  </a:lnTo>
                  <a:lnTo>
                    <a:pt x="5846" y="999"/>
                  </a:lnTo>
                  <a:lnTo>
                    <a:pt x="5602" y="1170"/>
                  </a:lnTo>
                  <a:lnTo>
                    <a:pt x="5383" y="1389"/>
                  </a:lnTo>
                  <a:lnTo>
                    <a:pt x="5188" y="1608"/>
                  </a:lnTo>
                  <a:lnTo>
                    <a:pt x="4993" y="1852"/>
                  </a:lnTo>
                  <a:lnTo>
                    <a:pt x="4799" y="2095"/>
                  </a:lnTo>
                  <a:lnTo>
                    <a:pt x="4628" y="2363"/>
                  </a:lnTo>
                  <a:lnTo>
                    <a:pt x="4628" y="2363"/>
                  </a:lnTo>
                  <a:lnTo>
                    <a:pt x="4360" y="2266"/>
                  </a:lnTo>
                  <a:lnTo>
                    <a:pt x="4092" y="2217"/>
                  </a:lnTo>
                  <a:lnTo>
                    <a:pt x="3824" y="2193"/>
                  </a:lnTo>
                  <a:lnTo>
                    <a:pt x="3532" y="2168"/>
                  </a:lnTo>
                  <a:lnTo>
                    <a:pt x="3532" y="2168"/>
                  </a:lnTo>
                  <a:lnTo>
                    <a:pt x="3191" y="2193"/>
                  </a:lnTo>
                  <a:lnTo>
                    <a:pt x="2850" y="2242"/>
                  </a:lnTo>
                  <a:lnTo>
                    <a:pt x="2509" y="2339"/>
                  </a:lnTo>
                  <a:lnTo>
                    <a:pt x="2193" y="2436"/>
                  </a:lnTo>
                  <a:lnTo>
                    <a:pt x="1876" y="2582"/>
                  </a:lnTo>
                  <a:lnTo>
                    <a:pt x="1584" y="2753"/>
                  </a:lnTo>
                  <a:lnTo>
                    <a:pt x="1316" y="2948"/>
                  </a:lnTo>
                  <a:lnTo>
                    <a:pt x="1072" y="3167"/>
                  </a:lnTo>
                  <a:lnTo>
                    <a:pt x="853" y="3411"/>
                  </a:lnTo>
                  <a:lnTo>
                    <a:pt x="634" y="3678"/>
                  </a:lnTo>
                  <a:lnTo>
                    <a:pt x="463" y="3971"/>
                  </a:lnTo>
                  <a:lnTo>
                    <a:pt x="317" y="4263"/>
                  </a:lnTo>
                  <a:lnTo>
                    <a:pt x="196" y="4580"/>
                  </a:lnTo>
                  <a:lnTo>
                    <a:pt x="98" y="4896"/>
                  </a:lnTo>
                  <a:lnTo>
                    <a:pt x="25" y="5237"/>
                  </a:lnTo>
                  <a:lnTo>
                    <a:pt x="1" y="5602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62"/>
            <p:cNvSpPr/>
            <p:nvPr/>
          </p:nvSpPr>
          <p:spPr>
            <a:xfrm>
              <a:off x="3471450" y="5001950"/>
              <a:ext cx="17075" cy="114475"/>
            </a:xfrm>
            <a:custGeom>
              <a:avLst/>
              <a:gdLst/>
              <a:ahLst/>
              <a:cxnLst/>
              <a:rect l="l" t="t" r="r" b="b"/>
              <a:pathLst>
                <a:path w="683" h="4579" fill="none" extrusionOk="0">
                  <a:moveTo>
                    <a:pt x="682" y="0"/>
                  </a:moveTo>
                  <a:lnTo>
                    <a:pt x="682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12" y="439"/>
                  </a:lnTo>
                  <a:lnTo>
                    <a:pt x="414" y="585"/>
                  </a:lnTo>
                  <a:lnTo>
                    <a:pt x="414" y="585"/>
                  </a:lnTo>
                  <a:lnTo>
                    <a:pt x="268" y="731"/>
                  </a:lnTo>
                  <a:lnTo>
                    <a:pt x="146" y="950"/>
                  </a:lnTo>
                  <a:lnTo>
                    <a:pt x="73" y="1072"/>
                  </a:lnTo>
                  <a:lnTo>
                    <a:pt x="49" y="1194"/>
                  </a:lnTo>
                  <a:lnTo>
                    <a:pt x="0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0" y="1705"/>
                  </a:lnTo>
                  <a:lnTo>
                    <a:pt x="49" y="1851"/>
                  </a:lnTo>
                  <a:lnTo>
                    <a:pt x="73" y="1997"/>
                  </a:lnTo>
                  <a:lnTo>
                    <a:pt x="146" y="2095"/>
                  </a:lnTo>
                  <a:lnTo>
                    <a:pt x="268" y="2314"/>
                  </a:lnTo>
                  <a:lnTo>
                    <a:pt x="414" y="2484"/>
                  </a:lnTo>
                  <a:lnTo>
                    <a:pt x="414" y="2484"/>
                  </a:lnTo>
                  <a:lnTo>
                    <a:pt x="512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2" y="3045"/>
                  </a:lnTo>
                  <a:lnTo>
                    <a:pt x="682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12" y="3507"/>
                  </a:lnTo>
                  <a:lnTo>
                    <a:pt x="414" y="3629"/>
                  </a:lnTo>
                  <a:lnTo>
                    <a:pt x="414" y="3629"/>
                  </a:lnTo>
                  <a:lnTo>
                    <a:pt x="268" y="3800"/>
                  </a:lnTo>
                  <a:lnTo>
                    <a:pt x="146" y="3994"/>
                  </a:lnTo>
                  <a:lnTo>
                    <a:pt x="73" y="4116"/>
                  </a:lnTo>
                  <a:lnTo>
                    <a:pt x="49" y="4262"/>
                  </a:lnTo>
                  <a:lnTo>
                    <a:pt x="0" y="4408"/>
                  </a:lnTo>
                  <a:lnTo>
                    <a:pt x="0" y="4579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62"/>
            <p:cNvSpPr/>
            <p:nvPr/>
          </p:nvSpPr>
          <p:spPr>
            <a:xfrm>
              <a:off x="3427600" y="5001950"/>
              <a:ext cx="17075" cy="114475"/>
            </a:xfrm>
            <a:custGeom>
              <a:avLst/>
              <a:gdLst/>
              <a:ahLst/>
              <a:cxnLst/>
              <a:rect l="l" t="t" r="r" b="b"/>
              <a:pathLst>
                <a:path w="683" h="4579" fill="none" extrusionOk="0">
                  <a:moveTo>
                    <a:pt x="683" y="0"/>
                  </a:moveTo>
                  <a:lnTo>
                    <a:pt x="683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36" y="439"/>
                  </a:lnTo>
                  <a:lnTo>
                    <a:pt x="415" y="585"/>
                  </a:lnTo>
                  <a:lnTo>
                    <a:pt x="415" y="585"/>
                  </a:lnTo>
                  <a:lnTo>
                    <a:pt x="269" y="731"/>
                  </a:lnTo>
                  <a:lnTo>
                    <a:pt x="147" y="950"/>
                  </a:lnTo>
                  <a:lnTo>
                    <a:pt x="98" y="1072"/>
                  </a:lnTo>
                  <a:lnTo>
                    <a:pt x="49" y="1194"/>
                  </a:lnTo>
                  <a:lnTo>
                    <a:pt x="25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25" y="1705"/>
                  </a:lnTo>
                  <a:lnTo>
                    <a:pt x="49" y="1851"/>
                  </a:lnTo>
                  <a:lnTo>
                    <a:pt x="98" y="1997"/>
                  </a:lnTo>
                  <a:lnTo>
                    <a:pt x="147" y="2095"/>
                  </a:lnTo>
                  <a:lnTo>
                    <a:pt x="269" y="2314"/>
                  </a:lnTo>
                  <a:lnTo>
                    <a:pt x="415" y="2484"/>
                  </a:lnTo>
                  <a:lnTo>
                    <a:pt x="415" y="2484"/>
                  </a:lnTo>
                  <a:lnTo>
                    <a:pt x="536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3" y="3045"/>
                  </a:lnTo>
                  <a:lnTo>
                    <a:pt x="683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36" y="3507"/>
                  </a:lnTo>
                  <a:lnTo>
                    <a:pt x="415" y="3629"/>
                  </a:lnTo>
                  <a:lnTo>
                    <a:pt x="415" y="3629"/>
                  </a:lnTo>
                  <a:lnTo>
                    <a:pt x="269" y="3800"/>
                  </a:lnTo>
                  <a:lnTo>
                    <a:pt x="147" y="3994"/>
                  </a:lnTo>
                  <a:lnTo>
                    <a:pt x="98" y="4116"/>
                  </a:lnTo>
                  <a:lnTo>
                    <a:pt x="49" y="4262"/>
                  </a:lnTo>
                  <a:lnTo>
                    <a:pt x="25" y="4408"/>
                  </a:lnTo>
                  <a:lnTo>
                    <a:pt x="1" y="4579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62"/>
            <p:cNvSpPr/>
            <p:nvPr/>
          </p:nvSpPr>
          <p:spPr>
            <a:xfrm>
              <a:off x="3515275" y="5001950"/>
              <a:ext cx="16475" cy="114475"/>
            </a:xfrm>
            <a:custGeom>
              <a:avLst/>
              <a:gdLst/>
              <a:ahLst/>
              <a:cxnLst/>
              <a:rect l="l" t="t" r="r" b="b"/>
              <a:pathLst>
                <a:path w="659" h="4579" fill="none" extrusionOk="0">
                  <a:moveTo>
                    <a:pt x="658" y="0"/>
                  </a:moveTo>
                  <a:lnTo>
                    <a:pt x="658" y="0"/>
                  </a:lnTo>
                  <a:lnTo>
                    <a:pt x="658" y="171"/>
                  </a:lnTo>
                  <a:lnTo>
                    <a:pt x="585" y="317"/>
                  </a:lnTo>
                  <a:lnTo>
                    <a:pt x="512" y="439"/>
                  </a:lnTo>
                  <a:lnTo>
                    <a:pt x="390" y="585"/>
                  </a:lnTo>
                  <a:lnTo>
                    <a:pt x="390" y="585"/>
                  </a:lnTo>
                  <a:lnTo>
                    <a:pt x="269" y="731"/>
                  </a:lnTo>
                  <a:lnTo>
                    <a:pt x="122" y="950"/>
                  </a:lnTo>
                  <a:lnTo>
                    <a:pt x="74" y="1072"/>
                  </a:lnTo>
                  <a:lnTo>
                    <a:pt x="25" y="1194"/>
                  </a:lnTo>
                  <a:lnTo>
                    <a:pt x="1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1" y="1705"/>
                  </a:lnTo>
                  <a:lnTo>
                    <a:pt x="25" y="1851"/>
                  </a:lnTo>
                  <a:lnTo>
                    <a:pt x="74" y="1997"/>
                  </a:lnTo>
                  <a:lnTo>
                    <a:pt x="122" y="2095"/>
                  </a:lnTo>
                  <a:lnTo>
                    <a:pt x="269" y="2314"/>
                  </a:lnTo>
                  <a:lnTo>
                    <a:pt x="390" y="2484"/>
                  </a:lnTo>
                  <a:lnTo>
                    <a:pt x="390" y="2484"/>
                  </a:lnTo>
                  <a:lnTo>
                    <a:pt x="512" y="2606"/>
                  </a:lnTo>
                  <a:lnTo>
                    <a:pt x="585" y="2728"/>
                  </a:lnTo>
                  <a:lnTo>
                    <a:pt x="658" y="2874"/>
                  </a:lnTo>
                  <a:lnTo>
                    <a:pt x="658" y="3045"/>
                  </a:lnTo>
                  <a:lnTo>
                    <a:pt x="658" y="3045"/>
                  </a:lnTo>
                  <a:lnTo>
                    <a:pt x="658" y="3239"/>
                  </a:lnTo>
                  <a:lnTo>
                    <a:pt x="585" y="3385"/>
                  </a:lnTo>
                  <a:lnTo>
                    <a:pt x="512" y="3507"/>
                  </a:lnTo>
                  <a:lnTo>
                    <a:pt x="390" y="3629"/>
                  </a:lnTo>
                  <a:lnTo>
                    <a:pt x="390" y="3629"/>
                  </a:lnTo>
                  <a:lnTo>
                    <a:pt x="269" y="3800"/>
                  </a:lnTo>
                  <a:lnTo>
                    <a:pt x="122" y="3994"/>
                  </a:lnTo>
                  <a:lnTo>
                    <a:pt x="74" y="4116"/>
                  </a:lnTo>
                  <a:lnTo>
                    <a:pt x="25" y="4262"/>
                  </a:lnTo>
                  <a:lnTo>
                    <a:pt x="1" y="4408"/>
                  </a:lnTo>
                  <a:lnTo>
                    <a:pt x="1" y="4579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8" name="Google Shape;998;p62"/>
          <p:cNvGrpSpPr/>
          <p:nvPr/>
        </p:nvGrpSpPr>
        <p:grpSpPr>
          <a:xfrm>
            <a:off x="3187977" y="4313985"/>
            <a:ext cx="319369" cy="380263"/>
            <a:chOff x="3968275" y="4980625"/>
            <a:chExt cx="379975" cy="452425"/>
          </a:xfrm>
        </p:grpSpPr>
        <p:sp>
          <p:nvSpPr>
            <p:cNvPr id="999" name="Google Shape;999;p62"/>
            <p:cNvSpPr/>
            <p:nvPr/>
          </p:nvSpPr>
          <p:spPr>
            <a:xfrm>
              <a:off x="4168000" y="4980625"/>
              <a:ext cx="85875" cy="102325"/>
            </a:xfrm>
            <a:custGeom>
              <a:avLst/>
              <a:gdLst/>
              <a:ahLst/>
              <a:cxnLst/>
              <a:rect l="l" t="t" r="r" b="b"/>
              <a:pathLst>
                <a:path w="3435" h="4093" fill="none" extrusionOk="0">
                  <a:moveTo>
                    <a:pt x="317" y="1486"/>
                  </a:moveTo>
                  <a:lnTo>
                    <a:pt x="317" y="1486"/>
                  </a:lnTo>
                  <a:lnTo>
                    <a:pt x="487" y="1292"/>
                  </a:lnTo>
                  <a:lnTo>
                    <a:pt x="682" y="1097"/>
                  </a:lnTo>
                  <a:lnTo>
                    <a:pt x="901" y="951"/>
                  </a:lnTo>
                  <a:lnTo>
                    <a:pt x="1145" y="780"/>
                  </a:lnTo>
                  <a:lnTo>
                    <a:pt x="1388" y="658"/>
                  </a:lnTo>
                  <a:lnTo>
                    <a:pt x="1632" y="537"/>
                  </a:lnTo>
                  <a:lnTo>
                    <a:pt x="2143" y="317"/>
                  </a:lnTo>
                  <a:lnTo>
                    <a:pt x="2631" y="171"/>
                  </a:lnTo>
                  <a:lnTo>
                    <a:pt x="3020" y="74"/>
                  </a:lnTo>
                  <a:lnTo>
                    <a:pt x="3386" y="1"/>
                  </a:lnTo>
                  <a:lnTo>
                    <a:pt x="3386" y="1"/>
                  </a:lnTo>
                  <a:lnTo>
                    <a:pt x="3410" y="366"/>
                  </a:lnTo>
                  <a:lnTo>
                    <a:pt x="3434" y="780"/>
                  </a:lnTo>
                  <a:lnTo>
                    <a:pt x="3434" y="1267"/>
                  </a:lnTo>
                  <a:lnTo>
                    <a:pt x="3410" y="1827"/>
                  </a:lnTo>
                  <a:lnTo>
                    <a:pt x="3386" y="2095"/>
                  </a:lnTo>
                  <a:lnTo>
                    <a:pt x="3312" y="2363"/>
                  </a:lnTo>
                  <a:lnTo>
                    <a:pt x="3264" y="2655"/>
                  </a:lnTo>
                  <a:lnTo>
                    <a:pt x="3166" y="2899"/>
                  </a:lnTo>
                  <a:lnTo>
                    <a:pt x="3045" y="3143"/>
                  </a:lnTo>
                  <a:lnTo>
                    <a:pt x="2923" y="3362"/>
                  </a:lnTo>
                  <a:lnTo>
                    <a:pt x="2923" y="3362"/>
                  </a:lnTo>
                  <a:lnTo>
                    <a:pt x="2752" y="3557"/>
                  </a:lnTo>
                  <a:lnTo>
                    <a:pt x="2582" y="3703"/>
                  </a:lnTo>
                  <a:lnTo>
                    <a:pt x="2387" y="3824"/>
                  </a:lnTo>
                  <a:lnTo>
                    <a:pt x="2192" y="3922"/>
                  </a:lnTo>
                  <a:lnTo>
                    <a:pt x="1997" y="3995"/>
                  </a:lnTo>
                  <a:lnTo>
                    <a:pt x="1778" y="4044"/>
                  </a:lnTo>
                  <a:lnTo>
                    <a:pt x="1583" y="4092"/>
                  </a:lnTo>
                  <a:lnTo>
                    <a:pt x="1388" y="4092"/>
                  </a:lnTo>
                  <a:lnTo>
                    <a:pt x="1047" y="4092"/>
                  </a:lnTo>
                  <a:lnTo>
                    <a:pt x="755" y="4044"/>
                  </a:lnTo>
                  <a:lnTo>
                    <a:pt x="487" y="3995"/>
                  </a:lnTo>
                  <a:lnTo>
                    <a:pt x="487" y="3995"/>
                  </a:lnTo>
                  <a:lnTo>
                    <a:pt x="341" y="3751"/>
                  </a:lnTo>
                  <a:lnTo>
                    <a:pt x="219" y="3483"/>
                  </a:lnTo>
                  <a:lnTo>
                    <a:pt x="98" y="3143"/>
                  </a:lnTo>
                  <a:lnTo>
                    <a:pt x="49" y="2972"/>
                  </a:lnTo>
                  <a:lnTo>
                    <a:pt x="25" y="2753"/>
                  </a:lnTo>
                  <a:lnTo>
                    <a:pt x="0" y="2558"/>
                  </a:lnTo>
                  <a:lnTo>
                    <a:pt x="0" y="2339"/>
                  </a:lnTo>
                  <a:lnTo>
                    <a:pt x="25" y="2120"/>
                  </a:lnTo>
                  <a:lnTo>
                    <a:pt x="98" y="1900"/>
                  </a:lnTo>
                  <a:lnTo>
                    <a:pt x="195" y="1706"/>
                  </a:lnTo>
                  <a:lnTo>
                    <a:pt x="317" y="1486"/>
                  </a:lnTo>
                  <a:lnTo>
                    <a:pt x="317" y="1486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62"/>
            <p:cNvSpPr/>
            <p:nvPr/>
          </p:nvSpPr>
          <p:spPr>
            <a:xfrm>
              <a:off x="3968275" y="5043350"/>
              <a:ext cx="379975" cy="389700"/>
            </a:xfrm>
            <a:custGeom>
              <a:avLst/>
              <a:gdLst/>
              <a:ahLst/>
              <a:cxnLst/>
              <a:rect l="l" t="t" r="r" b="b"/>
              <a:pathLst>
                <a:path w="15199" h="15588" fill="none" extrusionOk="0">
                  <a:moveTo>
                    <a:pt x="7965" y="2679"/>
                  </a:moveTo>
                  <a:lnTo>
                    <a:pt x="7965" y="2679"/>
                  </a:lnTo>
                  <a:lnTo>
                    <a:pt x="7478" y="2655"/>
                  </a:lnTo>
                  <a:lnTo>
                    <a:pt x="6942" y="2606"/>
                  </a:lnTo>
                  <a:lnTo>
                    <a:pt x="5822" y="2509"/>
                  </a:lnTo>
                  <a:lnTo>
                    <a:pt x="5261" y="2484"/>
                  </a:lnTo>
                  <a:lnTo>
                    <a:pt x="4726" y="2509"/>
                  </a:lnTo>
                  <a:lnTo>
                    <a:pt x="4482" y="2533"/>
                  </a:lnTo>
                  <a:lnTo>
                    <a:pt x="4239" y="2582"/>
                  </a:lnTo>
                  <a:lnTo>
                    <a:pt x="4019" y="2655"/>
                  </a:lnTo>
                  <a:lnTo>
                    <a:pt x="3825" y="2728"/>
                  </a:lnTo>
                  <a:lnTo>
                    <a:pt x="3825" y="2728"/>
                  </a:lnTo>
                  <a:lnTo>
                    <a:pt x="3410" y="2947"/>
                  </a:lnTo>
                  <a:lnTo>
                    <a:pt x="2996" y="3166"/>
                  </a:lnTo>
                  <a:lnTo>
                    <a:pt x="2631" y="3434"/>
                  </a:lnTo>
                  <a:lnTo>
                    <a:pt x="2266" y="3702"/>
                  </a:lnTo>
                  <a:lnTo>
                    <a:pt x="1925" y="4019"/>
                  </a:lnTo>
                  <a:lnTo>
                    <a:pt x="1608" y="4335"/>
                  </a:lnTo>
                  <a:lnTo>
                    <a:pt x="1316" y="4676"/>
                  </a:lnTo>
                  <a:lnTo>
                    <a:pt x="1072" y="5042"/>
                  </a:lnTo>
                  <a:lnTo>
                    <a:pt x="829" y="5431"/>
                  </a:lnTo>
                  <a:lnTo>
                    <a:pt x="610" y="5845"/>
                  </a:lnTo>
                  <a:lnTo>
                    <a:pt x="439" y="6284"/>
                  </a:lnTo>
                  <a:lnTo>
                    <a:pt x="293" y="6722"/>
                  </a:lnTo>
                  <a:lnTo>
                    <a:pt x="171" y="7185"/>
                  </a:lnTo>
                  <a:lnTo>
                    <a:pt x="74" y="7672"/>
                  </a:lnTo>
                  <a:lnTo>
                    <a:pt x="25" y="8184"/>
                  </a:lnTo>
                  <a:lnTo>
                    <a:pt x="1" y="8695"/>
                  </a:lnTo>
                  <a:lnTo>
                    <a:pt x="1" y="8695"/>
                  </a:lnTo>
                  <a:lnTo>
                    <a:pt x="25" y="9231"/>
                  </a:lnTo>
                  <a:lnTo>
                    <a:pt x="74" y="9767"/>
                  </a:lnTo>
                  <a:lnTo>
                    <a:pt x="171" y="10278"/>
                  </a:lnTo>
                  <a:lnTo>
                    <a:pt x="293" y="10765"/>
                  </a:lnTo>
                  <a:lnTo>
                    <a:pt x="464" y="11277"/>
                  </a:lnTo>
                  <a:lnTo>
                    <a:pt x="658" y="11739"/>
                  </a:lnTo>
                  <a:lnTo>
                    <a:pt x="878" y="12202"/>
                  </a:lnTo>
                  <a:lnTo>
                    <a:pt x="1121" y="12641"/>
                  </a:lnTo>
                  <a:lnTo>
                    <a:pt x="1389" y="13055"/>
                  </a:lnTo>
                  <a:lnTo>
                    <a:pt x="1706" y="13469"/>
                  </a:lnTo>
                  <a:lnTo>
                    <a:pt x="2022" y="13834"/>
                  </a:lnTo>
                  <a:lnTo>
                    <a:pt x="2388" y="14199"/>
                  </a:lnTo>
                  <a:lnTo>
                    <a:pt x="2753" y="14540"/>
                  </a:lnTo>
                  <a:lnTo>
                    <a:pt x="3143" y="14832"/>
                  </a:lnTo>
                  <a:lnTo>
                    <a:pt x="3581" y="15125"/>
                  </a:lnTo>
                  <a:lnTo>
                    <a:pt x="4019" y="15368"/>
                  </a:lnTo>
                  <a:lnTo>
                    <a:pt x="4019" y="15368"/>
                  </a:lnTo>
                  <a:lnTo>
                    <a:pt x="4214" y="15466"/>
                  </a:lnTo>
                  <a:lnTo>
                    <a:pt x="4409" y="15539"/>
                  </a:lnTo>
                  <a:lnTo>
                    <a:pt x="4628" y="15587"/>
                  </a:lnTo>
                  <a:lnTo>
                    <a:pt x="4847" y="15587"/>
                  </a:lnTo>
                  <a:lnTo>
                    <a:pt x="5042" y="15587"/>
                  </a:lnTo>
                  <a:lnTo>
                    <a:pt x="5261" y="15587"/>
                  </a:lnTo>
                  <a:lnTo>
                    <a:pt x="5724" y="15514"/>
                  </a:lnTo>
                  <a:lnTo>
                    <a:pt x="6650" y="15320"/>
                  </a:lnTo>
                  <a:lnTo>
                    <a:pt x="7112" y="15246"/>
                  </a:lnTo>
                  <a:lnTo>
                    <a:pt x="7356" y="15222"/>
                  </a:lnTo>
                  <a:lnTo>
                    <a:pt x="7600" y="15222"/>
                  </a:lnTo>
                  <a:lnTo>
                    <a:pt x="7600" y="15222"/>
                  </a:lnTo>
                  <a:lnTo>
                    <a:pt x="7843" y="15222"/>
                  </a:lnTo>
                  <a:lnTo>
                    <a:pt x="8087" y="15246"/>
                  </a:lnTo>
                  <a:lnTo>
                    <a:pt x="8574" y="15320"/>
                  </a:lnTo>
                  <a:lnTo>
                    <a:pt x="9524" y="15514"/>
                  </a:lnTo>
                  <a:lnTo>
                    <a:pt x="9962" y="15563"/>
                  </a:lnTo>
                  <a:lnTo>
                    <a:pt x="10181" y="15587"/>
                  </a:lnTo>
                  <a:lnTo>
                    <a:pt x="10400" y="15587"/>
                  </a:lnTo>
                  <a:lnTo>
                    <a:pt x="10620" y="15563"/>
                  </a:lnTo>
                  <a:lnTo>
                    <a:pt x="10839" y="15514"/>
                  </a:lnTo>
                  <a:lnTo>
                    <a:pt x="11034" y="15441"/>
                  </a:lnTo>
                  <a:lnTo>
                    <a:pt x="11253" y="15344"/>
                  </a:lnTo>
                  <a:lnTo>
                    <a:pt x="11253" y="15344"/>
                  </a:lnTo>
                  <a:lnTo>
                    <a:pt x="11691" y="15100"/>
                  </a:lnTo>
                  <a:lnTo>
                    <a:pt x="12081" y="14808"/>
                  </a:lnTo>
                  <a:lnTo>
                    <a:pt x="12495" y="14491"/>
                  </a:lnTo>
                  <a:lnTo>
                    <a:pt x="12860" y="14175"/>
                  </a:lnTo>
                  <a:lnTo>
                    <a:pt x="13201" y="13810"/>
                  </a:lnTo>
                  <a:lnTo>
                    <a:pt x="13518" y="13420"/>
                  </a:lnTo>
                  <a:lnTo>
                    <a:pt x="13834" y="13030"/>
                  </a:lnTo>
                  <a:lnTo>
                    <a:pt x="14102" y="12616"/>
                  </a:lnTo>
                  <a:lnTo>
                    <a:pt x="14346" y="12178"/>
                  </a:lnTo>
                  <a:lnTo>
                    <a:pt x="14565" y="11715"/>
                  </a:lnTo>
                  <a:lnTo>
                    <a:pt x="14760" y="11252"/>
                  </a:lnTo>
                  <a:lnTo>
                    <a:pt x="14906" y="10765"/>
                  </a:lnTo>
                  <a:lnTo>
                    <a:pt x="15028" y="10254"/>
                  </a:lnTo>
                  <a:lnTo>
                    <a:pt x="15125" y="9742"/>
                  </a:lnTo>
                  <a:lnTo>
                    <a:pt x="15174" y="9231"/>
                  </a:lnTo>
                  <a:lnTo>
                    <a:pt x="15198" y="8695"/>
                  </a:lnTo>
                  <a:lnTo>
                    <a:pt x="15198" y="8695"/>
                  </a:lnTo>
                  <a:lnTo>
                    <a:pt x="15174" y="8159"/>
                  </a:lnTo>
                  <a:lnTo>
                    <a:pt x="15125" y="7648"/>
                  </a:lnTo>
                  <a:lnTo>
                    <a:pt x="15028" y="7161"/>
                  </a:lnTo>
                  <a:lnTo>
                    <a:pt x="14906" y="6674"/>
                  </a:lnTo>
                  <a:lnTo>
                    <a:pt x="14736" y="6235"/>
                  </a:lnTo>
                  <a:lnTo>
                    <a:pt x="14565" y="5797"/>
                  </a:lnTo>
                  <a:lnTo>
                    <a:pt x="14346" y="5383"/>
                  </a:lnTo>
                  <a:lnTo>
                    <a:pt x="14102" y="4993"/>
                  </a:lnTo>
                  <a:lnTo>
                    <a:pt x="13810" y="4603"/>
                  </a:lnTo>
                  <a:lnTo>
                    <a:pt x="13518" y="4262"/>
                  </a:lnTo>
                  <a:lnTo>
                    <a:pt x="13177" y="3946"/>
                  </a:lnTo>
                  <a:lnTo>
                    <a:pt x="12836" y="3629"/>
                  </a:lnTo>
                  <a:lnTo>
                    <a:pt x="12471" y="3361"/>
                  </a:lnTo>
                  <a:lnTo>
                    <a:pt x="12056" y="3093"/>
                  </a:lnTo>
                  <a:lnTo>
                    <a:pt x="11642" y="2850"/>
                  </a:lnTo>
                  <a:lnTo>
                    <a:pt x="11228" y="2655"/>
                  </a:lnTo>
                  <a:lnTo>
                    <a:pt x="11228" y="2655"/>
                  </a:lnTo>
                  <a:lnTo>
                    <a:pt x="11034" y="2582"/>
                  </a:lnTo>
                  <a:lnTo>
                    <a:pt x="10863" y="2533"/>
                  </a:lnTo>
                  <a:lnTo>
                    <a:pt x="10668" y="2509"/>
                  </a:lnTo>
                  <a:lnTo>
                    <a:pt x="10498" y="2484"/>
                  </a:lnTo>
                  <a:lnTo>
                    <a:pt x="10084" y="2484"/>
                  </a:lnTo>
                  <a:lnTo>
                    <a:pt x="9670" y="2509"/>
                  </a:lnTo>
                  <a:lnTo>
                    <a:pt x="8817" y="2606"/>
                  </a:lnTo>
                  <a:lnTo>
                    <a:pt x="8403" y="2655"/>
                  </a:lnTo>
                  <a:lnTo>
                    <a:pt x="7965" y="2679"/>
                  </a:lnTo>
                  <a:lnTo>
                    <a:pt x="7965" y="2679"/>
                  </a:lnTo>
                  <a:lnTo>
                    <a:pt x="6357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62"/>
            <p:cNvSpPr/>
            <p:nvPr/>
          </p:nvSpPr>
          <p:spPr>
            <a:xfrm>
              <a:off x="4031000" y="5150500"/>
              <a:ext cx="54200" cy="61525"/>
            </a:xfrm>
            <a:custGeom>
              <a:avLst/>
              <a:gdLst/>
              <a:ahLst/>
              <a:cxnLst/>
              <a:rect l="l" t="t" r="r" b="b"/>
              <a:pathLst>
                <a:path w="2168" h="2461" fill="none" extrusionOk="0">
                  <a:moveTo>
                    <a:pt x="2168" y="1"/>
                  </a:moveTo>
                  <a:lnTo>
                    <a:pt x="2168" y="1"/>
                  </a:lnTo>
                  <a:lnTo>
                    <a:pt x="1900" y="49"/>
                  </a:lnTo>
                  <a:lnTo>
                    <a:pt x="1656" y="123"/>
                  </a:lnTo>
                  <a:lnTo>
                    <a:pt x="1437" y="220"/>
                  </a:lnTo>
                  <a:lnTo>
                    <a:pt x="1218" y="342"/>
                  </a:lnTo>
                  <a:lnTo>
                    <a:pt x="1048" y="488"/>
                  </a:lnTo>
                  <a:lnTo>
                    <a:pt x="877" y="634"/>
                  </a:lnTo>
                  <a:lnTo>
                    <a:pt x="731" y="780"/>
                  </a:lnTo>
                  <a:lnTo>
                    <a:pt x="585" y="951"/>
                  </a:lnTo>
                  <a:lnTo>
                    <a:pt x="487" y="1121"/>
                  </a:lnTo>
                  <a:lnTo>
                    <a:pt x="366" y="1316"/>
                  </a:lnTo>
                  <a:lnTo>
                    <a:pt x="220" y="1681"/>
                  </a:lnTo>
                  <a:lnTo>
                    <a:pt x="98" y="2071"/>
                  </a:lnTo>
                  <a:lnTo>
                    <a:pt x="0" y="246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2" name="Google Shape;1002;p62"/>
          <p:cNvGrpSpPr/>
          <p:nvPr/>
        </p:nvGrpSpPr>
        <p:grpSpPr>
          <a:xfrm>
            <a:off x="4843510" y="4398938"/>
            <a:ext cx="404323" cy="220085"/>
            <a:chOff x="5937975" y="5081700"/>
            <a:chExt cx="481050" cy="261850"/>
          </a:xfrm>
        </p:grpSpPr>
        <p:sp>
          <p:nvSpPr>
            <p:cNvPr id="1003" name="Google Shape;1003;p62"/>
            <p:cNvSpPr/>
            <p:nvPr/>
          </p:nvSpPr>
          <p:spPr>
            <a:xfrm>
              <a:off x="6104200" y="5081700"/>
              <a:ext cx="314825" cy="215575"/>
            </a:xfrm>
            <a:custGeom>
              <a:avLst/>
              <a:gdLst/>
              <a:ahLst/>
              <a:cxnLst/>
              <a:rect l="l" t="t" r="r" b="b"/>
              <a:pathLst>
                <a:path w="12593" h="8623" fill="none" extrusionOk="0">
                  <a:moveTo>
                    <a:pt x="5481" y="8622"/>
                  </a:moveTo>
                  <a:lnTo>
                    <a:pt x="5481" y="8622"/>
                  </a:lnTo>
                  <a:lnTo>
                    <a:pt x="6017" y="8574"/>
                  </a:lnTo>
                  <a:lnTo>
                    <a:pt x="6382" y="8525"/>
                  </a:lnTo>
                  <a:lnTo>
                    <a:pt x="6796" y="8452"/>
                  </a:lnTo>
                  <a:lnTo>
                    <a:pt x="7234" y="8354"/>
                  </a:lnTo>
                  <a:lnTo>
                    <a:pt x="7697" y="8257"/>
                  </a:lnTo>
                  <a:lnTo>
                    <a:pt x="8184" y="8086"/>
                  </a:lnTo>
                  <a:lnTo>
                    <a:pt x="8671" y="7892"/>
                  </a:lnTo>
                  <a:lnTo>
                    <a:pt x="9134" y="7648"/>
                  </a:lnTo>
                  <a:lnTo>
                    <a:pt x="9353" y="7526"/>
                  </a:lnTo>
                  <a:lnTo>
                    <a:pt x="9597" y="7356"/>
                  </a:lnTo>
                  <a:lnTo>
                    <a:pt x="9792" y="7185"/>
                  </a:lnTo>
                  <a:lnTo>
                    <a:pt x="9986" y="7015"/>
                  </a:lnTo>
                  <a:lnTo>
                    <a:pt x="10181" y="6820"/>
                  </a:lnTo>
                  <a:lnTo>
                    <a:pt x="10376" y="6601"/>
                  </a:lnTo>
                  <a:lnTo>
                    <a:pt x="10522" y="6357"/>
                  </a:lnTo>
                  <a:lnTo>
                    <a:pt x="10668" y="6114"/>
                  </a:lnTo>
                  <a:lnTo>
                    <a:pt x="10814" y="5846"/>
                  </a:lnTo>
                  <a:lnTo>
                    <a:pt x="10912" y="5554"/>
                  </a:lnTo>
                  <a:lnTo>
                    <a:pt x="11009" y="5261"/>
                  </a:lnTo>
                  <a:lnTo>
                    <a:pt x="11082" y="4945"/>
                  </a:lnTo>
                  <a:lnTo>
                    <a:pt x="11131" y="4579"/>
                  </a:lnTo>
                  <a:lnTo>
                    <a:pt x="11155" y="4214"/>
                  </a:lnTo>
                  <a:lnTo>
                    <a:pt x="11155" y="4214"/>
                  </a:lnTo>
                  <a:lnTo>
                    <a:pt x="11155" y="3873"/>
                  </a:lnTo>
                  <a:lnTo>
                    <a:pt x="11131" y="3435"/>
                  </a:lnTo>
                  <a:lnTo>
                    <a:pt x="11131" y="2972"/>
                  </a:lnTo>
                  <a:lnTo>
                    <a:pt x="11131" y="2753"/>
                  </a:lnTo>
                  <a:lnTo>
                    <a:pt x="11180" y="2582"/>
                  </a:lnTo>
                  <a:lnTo>
                    <a:pt x="12032" y="2607"/>
                  </a:lnTo>
                  <a:lnTo>
                    <a:pt x="11594" y="2120"/>
                  </a:lnTo>
                  <a:lnTo>
                    <a:pt x="11594" y="2120"/>
                  </a:lnTo>
                  <a:lnTo>
                    <a:pt x="11764" y="2046"/>
                  </a:lnTo>
                  <a:lnTo>
                    <a:pt x="11935" y="1973"/>
                  </a:lnTo>
                  <a:lnTo>
                    <a:pt x="12300" y="1827"/>
                  </a:lnTo>
                  <a:lnTo>
                    <a:pt x="12568" y="1730"/>
                  </a:lnTo>
                  <a:lnTo>
                    <a:pt x="12592" y="1681"/>
                  </a:lnTo>
                  <a:lnTo>
                    <a:pt x="12592" y="1657"/>
                  </a:lnTo>
                  <a:lnTo>
                    <a:pt x="12568" y="1632"/>
                  </a:lnTo>
                  <a:lnTo>
                    <a:pt x="12568" y="1632"/>
                  </a:lnTo>
                  <a:lnTo>
                    <a:pt x="12203" y="1511"/>
                  </a:lnTo>
                  <a:lnTo>
                    <a:pt x="11789" y="1389"/>
                  </a:lnTo>
                  <a:lnTo>
                    <a:pt x="11302" y="1267"/>
                  </a:lnTo>
                  <a:lnTo>
                    <a:pt x="11302" y="1267"/>
                  </a:lnTo>
                  <a:lnTo>
                    <a:pt x="11082" y="1024"/>
                  </a:lnTo>
                  <a:lnTo>
                    <a:pt x="10863" y="780"/>
                  </a:lnTo>
                  <a:lnTo>
                    <a:pt x="10547" y="512"/>
                  </a:lnTo>
                  <a:lnTo>
                    <a:pt x="10352" y="390"/>
                  </a:lnTo>
                  <a:lnTo>
                    <a:pt x="10157" y="269"/>
                  </a:lnTo>
                  <a:lnTo>
                    <a:pt x="9938" y="171"/>
                  </a:lnTo>
                  <a:lnTo>
                    <a:pt x="9719" y="98"/>
                  </a:lnTo>
                  <a:lnTo>
                    <a:pt x="9475" y="25"/>
                  </a:lnTo>
                  <a:lnTo>
                    <a:pt x="9231" y="1"/>
                  </a:lnTo>
                  <a:lnTo>
                    <a:pt x="8964" y="25"/>
                  </a:lnTo>
                  <a:lnTo>
                    <a:pt x="8696" y="74"/>
                  </a:lnTo>
                  <a:lnTo>
                    <a:pt x="8696" y="74"/>
                  </a:lnTo>
                  <a:lnTo>
                    <a:pt x="8501" y="122"/>
                  </a:lnTo>
                  <a:lnTo>
                    <a:pt x="8306" y="171"/>
                  </a:lnTo>
                  <a:lnTo>
                    <a:pt x="8111" y="269"/>
                  </a:lnTo>
                  <a:lnTo>
                    <a:pt x="7916" y="366"/>
                  </a:lnTo>
                  <a:lnTo>
                    <a:pt x="7746" y="488"/>
                  </a:lnTo>
                  <a:lnTo>
                    <a:pt x="7575" y="610"/>
                  </a:lnTo>
                  <a:lnTo>
                    <a:pt x="7405" y="756"/>
                  </a:lnTo>
                  <a:lnTo>
                    <a:pt x="7283" y="926"/>
                  </a:lnTo>
                  <a:lnTo>
                    <a:pt x="7137" y="1097"/>
                  </a:lnTo>
                  <a:lnTo>
                    <a:pt x="7039" y="1267"/>
                  </a:lnTo>
                  <a:lnTo>
                    <a:pt x="6942" y="1462"/>
                  </a:lnTo>
                  <a:lnTo>
                    <a:pt x="6845" y="1657"/>
                  </a:lnTo>
                  <a:lnTo>
                    <a:pt x="6796" y="1876"/>
                  </a:lnTo>
                  <a:lnTo>
                    <a:pt x="6747" y="2095"/>
                  </a:lnTo>
                  <a:lnTo>
                    <a:pt x="6723" y="2339"/>
                  </a:lnTo>
                  <a:lnTo>
                    <a:pt x="6723" y="2558"/>
                  </a:lnTo>
                  <a:lnTo>
                    <a:pt x="1" y="4360"/>
                  </a:lnTo>
                  <a:lnTo>
                    <a:pt x="1" y="4360"/>
                  </a:lnTo>
                  <a:lnTo>
                    <a:pt x="318" y="4579"/>
                  </a:lnTo>
                  <a:lnTo>
                    <a:pt x="634" y="4799"/>
                  </a:lnTo>
                  <a:lnTo>
                    <a:pt x="951" y="5018"/>
                  </a:lnTo>
                  <a:lnTo>
                    <a:pt x="1267" y="5188"/>
                  </a:lnTo>
                  <a:lnTo>
                    <a:pt x="1608" y="5359"/>
                  </a:lnTo>
                  <a:lnTo>
                    <a:pt x="1925" y="5481"/>
                  </a:lnTo>
                  <a:lnTo>
                    <a:pt x="2266" y="5602"/>
                  </a:lnTo>
                  <a:lnTo>
                    <a:pt x="2583" y="5724"/>
                  </a:lnTo>
                  <a:lnTo>
                    <a:pt x="2923" y="5797"/>
                  </a:lnTo>
                  <a:lnTo>
                    <a:pt x="3264" y="5846"/>
                  </a:lnTo>
                  <a:lnTo>
                    <a:pt x="3581" y="5895"/>
                  </a:lnTo>
                  <a:lnTo>
                    <a:pt x="3922" y="5919"/>
                  </a:lnTo>
                  <a:lnTo>
                    <a:pt x="4263" y="5919"/>
                  </a:lnTo>
                  <a:lnTo>
                    <a:pt x="4604" y="5895"/>
                  </a:lnTo>
                  <a:lnTo>
                    <a:pt x="4945" y="5846"/>
                  </a:lnTo>
                  <a:lnTo>
                    <a:pt x="5286" y="5797"/>
                  </a:lnTo>
                  <a:lnTo>
                    <a:pt x="5286" y="5797"/>
                  </a:lnTo>
                  <a:lnTo>
                    <a:pt x="5603" y="5700"/>
                  </a:lnTo>
                  <a:lnTo>
                    <a:pt x="5919" y="5627"/>
                  </a:lnTo>
                  <a:lnTo>
                    <a:pt x="6455" y="5407"/>
                  </a:lnTo>
                  <a:lnTo>
                    <a:pt x="6942" y="5188"/>
                  </a:lnTo>
                  <a:lnTo>
                    <a:pt x="7356" y="4969"/>
                  </a:lnTo>
                  <a:lnTo>
                    <a:pt x="7697" y="4750"/>
                  </a:lnTo>
                  <a:lnTo>
                    <a:pt x="7941" y="4579"/>
                  </a:lnTo>
                  <a:lnTo>
                    <a:pt x="8160" y="4409"/>
                  </a:lnTo>
                  <a:lnTo>
                    <a:pt x="8160" y="4409"/>
                  </a:lnTo>
                  <a:lnTo>
                    <a:pt x="8233" y="4360"/>
                  </a:lnTo>
                  <a:lnTo>
                    <a:pt x="8330" y="4336"/>
                  </a:lnTo>
                  <a:lnTo>
                    <a:pt x="8428" y="4360"/>
                  </a:lnTo>
                  <a:lnTo>
                    <a:pt x="8501" y="4409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62"/>
            <p:cNvSpPr/>
            <p:nvPr/>
          </p:nvSpPr>
          <p:spPr>
            <a:xfrm>
              <a:off x="5937975" y="5210175"/>
              <a:ext cx="333700" cy="133375"/>
            </a:xfrm>
            <a:custGeom>
              <a:avLst/>
              <a:gdLst/>
              <a:ahLst/>
              <a:cxnLst/>
              <a:rect l="l" t="t" r="r" b="b"/>
              <a:pathLst>
                <a:path w="13348" h="5335" fill="none" extrusionOk="0">
                  <a:moveTo>
                    <a:pt x="7819" y="1"/>
                  </a:moveTo>
                  <a:lnTo>
                    <a:pt x="318" y="2533"/>
                  </a:lnTo>
                  <a:lnTo>
                    <a:pt x="318" y="2533"/>
                  </a:lnTo>
                  <a:lnTo>
                    <a:pt x="245" y="2582"/>
                  </a:lnTo>
                  <a:lnTo>
                    <a:pt x="147" y="2631"/>
                  </a:lnTo>
                  <a:lnTo>
                    <a:pt x="98" y="2704"/>
                  </a:lnTo>
                  <a:lnTo>
                    <a:pt x="50" y="2777"/>
                  </a:lnTo>
                  <a:lnTo>
                    <a:pt x="1" y="2874"/>
                  </a:lnTo>
                  <a:lnTo>
                    <a:pt x="1" y="2972"/>
                  </a:lnTo>
                  <a:lnTo>
                    <a:pt x="1" y="3045"/>
                  </a:lnTo>
                  <a:lnTo>
                    <a:pt x="25" y="3142"/>
                  </a:lnTo>
                  <a:lnTo>
                    <a:pt x="25" y="3142"/>
                  </a:lnTo>
                  <a:lnTo>
                    <a:pt x="98" y="3288"/>
                  </a:lnTo>
                  <a:lnTo>
                    <a:pt x="196" y="3386"/>
                  </a:lnTo>
                  <a:lnTo>
                    <a:pt x="318" y="3459"/>
                  </a:lnTo>
                  <a:lnTo>
                    <a:pt x="488" y="3483"/>
                  </a:lnTo>
                  <a:lnTo>
                    <a:pt x="488" y="3483"/>
                  </a:lnTo>
                  <a:lnTo>
                    <a:pt x="610" y="3459"/>
                  </a:lnTo>
                  <a:lnTo>
                    <a:pt x="269" y="3629"/>
                  </a:lnTo>
                  <a:lnTo>
                    <a:pt x="269" y="3629"/>
                  </a:lnTo>
                  <a:lnTo>
                    <a:pt x="171" y="3678"/>
                  </a:lnTo>
                  <a:lnTo>
                    <a:pt x="123" y="3751"/>
                  </a:lnTo>
                  <a:lnTo>
                    <a:pt x="50" y="3824"/>
                  </a:lnTo>
                  <a:lnTo>
                    <a:pt x="25" y="3922"/>
                  </a:lnTo>
                  <a:lnTo>
                    <a:pt x="1" y="3995"/>
                  </a:lnTo>
                  <a:lnTo>
                    <a:pt x="1" y="4092"/>
                  </a:lnTo>
                  <a:lnTo>
                    <a:pt x="1" y="4190"/>
                  </a:lnTo>
                  <a:lnTo>
                    <a:pt x="50" y="4287"/>
                  </a:lnTo>
                  <a:lnTo>
                    <a:pt x="50" y="4287"/>
                  </a:lnTo>
                  <a:lnTo>
                    <a:pt x="123" y="4409"/>
                  </a:lnTo>
                  <a:lnTo>
                    <a:pt x="220" y="4482"/>
                  </a:lnTo>
                  <a:lnTo>
                    <a:pt x="342" y="4531"/>
                  </a:lnTo>
                  <a:lnTo>
                    <a:pt x="488" y="4555"/>
                  </a:lnTo>
                  <a:lnTo>
                    <a:pt x="488" y="4555"/>
                  </a:lnTo>
                  <a:lnTo>
                    <a:pt x="586" y="4555"/>
                  </a:lnTo>
                  <a:lnTo>
                    <a:pt x="683" y="4506"/>
                  </a:lnTo>
                  <a:lnTo>
                    <a:pt x="853" y="4433"/>
                  </a:lnTo>
                  <a:lnTo>
                    <a:pt x="853" y="4433"/>
                  </a:lnTo>
                  <a:lnTo>
                    <a:pt x="780" y="4555"/>
                  </a:lnTo>
                  <a:lnTo>
                    <a:pt x="756" y="4701"/>
                  </a:lnTo>
                  <a:lnTo>
                    <a:pt x="780" y="4847"/>
                  </a:lnTo>
                  <a:lnTo>
                    <a:pt x="829" y="4993"/>
                  </a:lnTo>
                  <a:lnTo>
                    <a:pt x="829" y="4993"/>
                  </a:lnTo>
                  <a:lnTo>
                    <a:pt x="926" y="5091"/>
                  </a:lnTo>
                  <a:lnTo>
                    <a:pt x="1024" y="5139"/>
                  </a:lnTo>
                  <a:lnTo>
                    <a:pt x="1121" y="5188"/>
                  </a:lnTo>
                  <a:lnTo>
                    <a:pt x="1243" y="5212"/>
                  </a:lnTo>
                  <a:lnTo>
                    <a:pt x="1243" y="5212"/>
                  </a:lnTo>
                  <a:lnTo>
                    <a:pt x="1389" y="5188"/>
                  </a:lnTo>
                  <a:lnTo>
                    <a:pt x="1511" y="5115"/>
                  </a:lnTo>
                  <a:lnTo>
                    <a:pt x="6065" y="2144"/>
                  </a:lnTo>
                  <a:lnTo>
                    <a:pt x="6065" y="2144"/>
                  </a:lnTo>
                  <a:lnTo>
                    <a:pt x="6528" y="2363"/>
                  </a:lnTo>
                  <a:lnTo>
                    <a:pt x="7088" y="2582"/>
                  </a:lnTo>
                  <a:lnTo>
                    <a:pt x="7770" y="2826"/>
                  </a:lnTo>
                  <a:lnTo>
                    <a:pt x="8501" y="3045"/>
                  </a:lnTo>
                  <a:lnTo>
                    <a:pt x="9280" y="3240"/>
                  </a:lnTo>
                  <a:lnTo>
                    <a:pt x="10060" y="3386"/>
                  </a:lnTo>
                  <a:lnTo>
                    <a:pt x="10425" y="3435"/>
                  </a:lnTo>
                  <a:lnTo>
                    <a:pt x="10790" y="3483"/>
                  </a:lnTo>
                  <a:lnTo>
                    <a:pt x="11156" y="3483"/>
                  </a:lnTo>
                  <a:lnTo>
                    <a:pt x="11497" y="3483"/>
                  </a:lnTo>
                  <a:lnTo>
                    <a:pt x="12178" y="5188"/>
                  </a:lnTo>
                  <a:lnTo>
                    <a:pt x="12178" y="5188"/>
                  </a:lnTo>
                  <a:lnTo>
                    <a:pt x="12227" y="5237"/>
                  </a:lnTo>
                  <a:lnTo>
                    <a:pt x="12276" y="5286"/>
                  </a:lnTo>
                  <a:lnTo>
                    <a:pt x="12349" y="5310"/>
                  </a:lnTo>
                  <a:lnTo>
                    <a:pt x="12422" y="5334"/>
                  </a:lnTo>
                  <a:lnTo>
                    <a:pt x="13347" y="5334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62"/>
            <p:cNvSpPr/>
            <p:nvPr/>
          </p:nvSpPr>
          <p:spPr>
            <a:xfrm>
              <a:off x="6352025" y="5109100"/>
              <a:ext cx="19500" cy="18900"/>
            </a:xfrm>
            <a:custGeom>
              <a:avLst/>
              <a:gdLst/>
              <a:ahLst/>
              <a:cxnLst/>
              <a:rect l="l" t="t" r="r" b="b"/>
              <a:pathLst>
                <a:path w="780" h="756" extrusionOk="0">
                  <a:moveTo>
                    <a:pt x="317" y="1"/>
                  </a:moveTo>
                  <a:lnTo>
                    <a:pt x="244" y="25"/>
                  </a:lnTo>
                  <a:lnTo>
                    <a:pt x="122" y="98"/>
                  </a:lnTo>
                  <a:lnTo>
                    <a:pt x="49" y="220"/>
                  </a:lnTo>
                  <a:lnTo>
                    <a:pt x="25" y="293"/>
                  </a:lnTo>
                  <a:lnTo>
                    <a:pt x="0" y="390"/>
                  </a:lnTo>
                  <a:lnTo>
                    <a:pt x="25" y="463"/>
                  </a:lnTo>
                  <a:lnTo>
                    <a:pt x="49" y="536"/>
                  </a:lnTo>
                  <a:lnTo>
                    <a:pt x="122" y="658"/>
                  </a:lnTo>
                  <a:lnTo>
                    <a:pt x="244" y="731"/>
                  </a:lnTo>
                  <a:lnTo>
                    <a:pt x="317" y="756"/>
                  </a:lnTo>
                  <a:lnTo>
                    <a:pt x="463" y="756"/>
                  </a:lnTo>
                  <a:lnTo>
                    <a:pt x="536" y="731"/>
                  </a:lnTo>
                  <a:lnTo>
                    <a:pt x="658" y="658"/>
                  </a:lnTo>
                  <a:lnTo>
                    <a:pt x="755" y="536"/>
                  </a:lnTo>
                  <a:lnTo>
                    <a:pt x="780" y="463"/>
                  </a:lnTo>
                  <a:lnTo>
                    <a:pt x="780" y="390"/>
                  </a:lnTo>
                  <a:lnTo>
                    <a:pt x="780" y="293"/>
                  </a:lnTo>
                  <a:lnTo>
                    <a:pt x="755" y="220"/>
                  </a:lnTo>
                  <a:lnTo>
                    <a:pt x="658" y="98"/>
                  </a:lnTo>
                  <a:lnTo>
                    <a:pt x="536" y="25"/>
                  </a:lnTo>
                  <a:lnTo>
                    <a:pt x="463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6" name="Google Shape;1006;p62"/>
          <p:cNvGrpSpPr/>
          <p:nvPr/>
        </p:nvGrpSpPr>
        <p:grpSpPr>
          <a:xfrm>
            <a:off x="5461718" y="4356472"/>
            <a:ext cx="290183" cy="333678"/>
            <a:chOff x="6673500" y="5031175"/>
            <a:chExt cx="345250" cy="397000"/>
          </a:xfrm>
        </p:grpSpPr>
        <p:sp>
          <p:nvSpPr>
            <p:cNvPr id="1007" name="Google Shape;1007;p62"/>
            <p:cNvSpPr/>
            <p:nvPr/>
          </p:nvSpPr>
          <p:spPr>
            <a:xfrm>
              <a:off x="6731950" y="5031175"/>
              <a:ext cx="105375" cy="147375"/>
            </a:xfrm>
            <a:custGeom>
              <a:avLst/>
              <a:gdLst/>
              <a:ahLst/>
              <a:cxnLst/>
              <a:rect l="l" t="t" r="r" b="b"/>
              <a:pathLst>
                <a:path w="4215" h="5895" fill="none" extrusionOk="0">
                  <a:moveTo>
                    <a:pt x="2436" y="5894"/>
                  </a:moveTo>
                  <a:lnTo>
                    <a:pt x="2436" y="5894"/>
                  </a:lnTo>
                  <a:lnTo>
                    <a:pt x="2656" y="5845"/>
                  </a:lnTo>
                  <a:lnTo>
                    <a:pt x="2850" y="5772"/>
                  </a:lnTo>
                  <a:lnTo>
                    <a:pt x="3045" y="5699"/>
                  </a:lnTo>
                  <a:lnTo>
                    <a:pt x="3216" y="5577"/>
                  </a:lnTo>
                  <a:lnTo>
                    <a:pt x="3386" y="5456"/>
                  </a:lnTo>
                  <a:lnTo>
                    <a:pt x="3532" y="5285"/>
                  </a:lnTo>
                  <a:lnTo>
                    <a:pt x="3678" y="5115"/>
                  </a:lnTo>
                  <a:lnTo>
                    <a:pt x="3800" y="4920"/>
                  </a:lnTo>
                  <a:lnTo>
                    <a:pt x="3922" y="4725"/>
                  </a:lnTo>
                  <a:lnTo>
                    <a:pt x="4019" y="4506"/>
                  </a:lnTo>
                  <a:lnTo>
                    <a:pt x="4092" y="4262"/>
                  </a:lnTo>
                  <a:lnTo>
                    <a:pt x="4141" y="4019"/>
                  </a:lnTo>
                  <a:lnTo>
                    <a:pt x="4190" y="3775"/>
                  </a:lnTo>
                  <a:lnTo>
                    <a:pt x="4214" y="3507"/>
                  </a:lnTo>
                  <a:lnTo>
                    <a:pt x="4190" y="3239"/>
                  </a:lnTo>
                  <a:lnTo>
                    <a:pt x="4166" y="2971"/>
                  </a:lnTo>
                  <a:lnTo>
                    <a:pt x="4166" y="2971"/>
                  </a:lnTo>
                  <a:lnTo>
                    <a:pt x="4044" y="1876"/>
                  </a:lnTo>
                  <a:lnTo>
                    <a:pt x="3946" y="1364"/>
                  </a:lnTo>
                  <a:lnTo>
                    <a:pt x="3825" y="901"/>
                  </a:lnTo>
                  <a:lnTo>
                    <a:pt x="3727" y="682"/>
                  </a:lnTo>
                  <a:lnTo>
                    <a:pt x="3654" y="512"/>
                  </a:lnTo>
                  <a:lnTo>
                    <a:pt x="3532" y="341"/>
                  </a:lnTo>
                  <a:lnTo>
                    <a:pt x="3411" y="219"/>
                  </a:lnTo>
                  <a:lnTo>
                    <a:pt x="3264" y="122"/>
                  </a:lnTo>
                  <a:lnTo>
                    <a:pt x="3118" y="49"/>
                  </a:lnTo>
                  <a:lnTo>
                    <a:pt x="2923" y="0"/>
                  </a:lnTo>
                  <a:lnTo>
                    <a:pt x="2729" y="25"/>
                  </a:lnTo>
                  <a:lnTo>
                    <a:pt x="2729" y="25"/>
                  </a:lnTo>
                  <a:lnTo>
                    <a:pt x="2509" y="73"/>
                  </a:lnTo>
                  <a:lnTo>
                    <a:pt x="2266" y="146"/>
                  </a:lnTo>
                  <a:lnTo>
                    <a:pt x="2022" y="268"/>
                  </a:lnTo>
                  <a:lnTo>
                    <a:pt x="1779" y="414"/>
                  </a:lnTo>
                  <a:lnTo>
                    <a:pt x="1535" y="609"/>
                  </a:lnTo>
                  <a:lnTo>
                    <a:pt x="1316" y="804"/>
                  </a:lnTo>
                  <a:lnTo>
                    <a:pt x="1072" y="1023"/>
                  </a:lnTo>
                  <a:lnTo>
                    <a:pt x="853" y="1267"/>
                  </a:lnTo>
                  <a:lnTo>
                    <a:pt x="658" y="1535"/>
                  </a:lnTo>
                  <a:lnTo>
                    <a:pt x="488" y="1802"/>
                  </a:lnTo>
                  <a:lnTo>
                    <a:pt x="317" y="2095"/>
                  </a:lnTo>
                  <a:lnTo>
                    <a:pt x="196" y="2363"/>
                  </a:lnTo>
                  <a:lnTo>
                    <a:pt x="98" y="2655"/>
                  </a:lnTo>
                  <a:lnTo>
                    <a:pt x="25" y="2947"/>
                  </a:lnTo>
                  <a:lnTo>
                    <a:pt x="1" y="3239"/>
                  </a:lnTo>
                  <a:lnTo>
                    <a:pt x="1" y="3507"/>
                  </a:lnTo>
                  <a:lnTo>
                    <a:pt x="1" y="3507"/>
                  </a:lnTo>
                  <a:lnTo>
                    <a:pt x="50" y="3775"/>
                  </a:lnTo>
                  <a:lnTo>
                    <a:pt x="123" y="4043"/>
                  </a:lnTo>
                  <a:lnTo>
                    <a:pt x="196" y="4287"/>
                  </a:lnTo>
                  <a:lnTo>
                    <a:pt x="293" y="4530"/>
                  </a:lnTo>
                  <a:lnTo>
                    <a:pt x="415" y="4749"/>
                  </a:lnTo>
                  <a:lnTo>
                    <a:pt x="561" y="4944"/>
                  </a:lnTo>
                  <a:lnTo>
                    <a:pt x="707" y="5139"/>
                  </a:lnTo>
                  <a:lnTo>
                    <a:pt x="853" y="5310"/>
                  </a:lnTo>
                  <a:lnTo>
                    <a:pt x="1024" y="5456"/>
                  </a:lnTo>
                  <a:lnTo>
                    <a:pt x="1219" y="5602"/>
                  </a:lnTo>
                  <a:lnTo>
                    <a:pt x="1389" y="5699"/>
                  </a:lnTo>
                  <a:lnTo>
                    <a:pt x="1584" y="5797"/>
                  </a:lnTo>
                  <a:lnTo>
                    <a:pt x="1803" y="5845"/>
                  </a:lnTo>
                  <a:lnTo>
                    <a:pt x="1998" y="5894"/>
                  </a:lnTo>
                  <a:lnTo>
                    <a:pt x="2217" y="5894"/>
                  </a:lnTo>
                  <a:lnTo>
                    <a:pt x="2436" y="5894"/>
                  </a:lnTo>
                  <a:lnTo>
                    <a:pt x="2436" y="5894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62"/>
            <p:cNvSpPr/>
            <p:nvPr/>
          </p:nvSpPr>
          <p:spPr>
            <a:xfrm>
              <a:off x="6673500" y="5146850"/>
              <a:ext cx="84050" cy="116925"/>
            </a:xfrm>
            <a:custGeom>
              <a:avLst/>
              <a:gdLst/>
              <a:ahLst/>
              <a:cxnLst/>
              <a:rect l="l" t="t" r="r" b="b"/>
              <a:pathLst>
                <a:path w="3362" h="4677" fill="none" extrusionOk="0">
                  <a:moveTo>
                    <a:pt x="2875" y="4579"/>
                  </a:moveTo>
                  <a:lnTo>
                    <a:pt x="2875" y="4579"/>
                  </a:lnTo>
                  <a:lnTo>
                    <a:pt x="3021" y="4482"/>
                  </a:lnTo>
                  <a:lnTo>
                    <a:pt x="3143" y="4385"/>
                  </a:lnTo>
                  <a:lnTo>
                    <a:pt x="3240" y="4287"/>
                  </a:lnTo>
                  <a:lnTo>
                    <a:pt x="3313" y="4141"/>
                  </a:lnTo>
                  <a:lnTo>
                    <a:pt x="3362" y="3995"/>
                  </a:lnTo>
                  <a:lnTo>
                    <a:pt x="3362" y="3849"/>
                  </a:lnTo>
                  <a:lnTo>
                    <a:pt x="3362" y="3678"/>
                  </a:lnTo>
                  <a:lnTo>
                    <a:pt x="3337" y="3508"/>
                  </a:lnTo>
                  <a:lnTo>
                    <a:pt x="3240" y="3118"/>
                  </a:lnTo>
                  <a:lnTo>
                    <a:pt x="3069" y="2704"/>
                  </a:lnTo>
                  <a:lnTo>
                    <a:pt x="2704" y="1803"/>
                  </a:lnTo>
                  <a:lnTo>
                    <a:pt x="2704" y="1803"/>
                  </a:lnTo>
                  <a:lnTo>
                    <a:pt x="2363" y="950"/>
                  </a:lnTo>
                  <a:lnTo>
                    <a:pt x="2193" y="609"/>
                  </a:lnTo>
                  <a:lnTo>
                    <a:pt x="2022" y="342"/>
                  </a:lnTo>
                  <a:lnTo>
                    <a:pt x="1949" y="220"/>
                  </a:lnTo>
                  <a:lnTo>
                    <a:pt x="1852" y="122"/>
                  </a:lnTo>
                  <a:lnTo>
                    <a:pt x="1730" y="74"/>
                  </a:lnTo>
                  <a:lnTo>
                    <a:pt x="1633" y="25"/>
                  </a:lnTo>
                  <a:lnTo>
                    <a:pt x="1486" y="1"/>
                  </a:lnTo>
                  <a:lnTo>
                    <a:pt x="1365" y="1"/>
                  </a:lnTo>
                  <a:lnTo>
                    <a:pt x="1194" y="25"/>
                  </a:lnTo>
                  <a:lnTo>
                    <a:pt x="1024" y="98"/>
                  </a:lnTo>
                  <a:lnTo>
                    <a:pt x="1024" y="98"/>
                  </a:lnTo>
                  <a:lnTo>
                    <a:pt x="853" y="171"/>
                  </a:lnTo>
                  <a:lnTo>
                    <a:pt x="707" y="269"/>
                  </a:lnTo>
                  <a:lnTo>
                    <a:pt x="561" y="390"/>
                  </a:lnTo>
                  <a:lnTo>
                    <a:pt x="439" y="536"/>
                  </a:lnTo>
                  <a:lnTo>
                    <a:pt x="317" y="683"/>
                  </a:lnTo>
                  <a:lnTo>
                    <a:pt x="220" y="853"/>
                  </a:lnTo>
                  <a:lnTo>
                    <a:pt x="147" y="1048"/>
                  </a:lnTo>
                  <a:lnTo>
                    <a:pt x="74" y="1243"/>
                  </a:lnTo>
                  <a:lnTo>
                    <a:pt x="49" y="1438"/>
                  </a:lnTo>
                  <a:lnTo>
                    <a:pt x="1" y="1657"/>
                  </a:lnTo>
                  <a:lnTo>
                    <a:pt x="1" y="1876"/>
                  </a:lnTo>
                  <a:lnTo>
                    <a:pt x="1" y="2095"/>
                  </a:lnTo>
                  <a:lnTo>
                    <a:pt x="25" y="2339"/>
                  </a:lnTo>
                  <a:lnTo>
                    <a:pt x="74" y="2558"/>
                  </a:lnTo>
                  <a:lnTo>
                    <a:pt x="147" y="2801"/>
                  </a:lnTo>
                  <a:lnTo>
                    <a:pt x="220" y="3045"/>
                  </a:lnTo>
                  <a:lnTo>
                    <a:pt x="220" y="3045"/>
                  </a:lnTo>
                  <a:lnTo>
                    <a:pt x="342" y="3264"/>
                  </a:lnTo>
                  <a:lnTo>
                    <a:pt x="439" y="3483"/>
                  </a:lnTo>
                  <a:lnTo>
                    <a:pt x="585" y="3678"/>
                  </a:lnTo>
                  <a:lnTo>
                    <a:pt x="731" y="3849"/>
                  </a:lnTo>
                  <a:lnTo>
                    <a:pt x="878" y="4019"/>
                  </a:lnTo>
                  <a:lnTo>
                    <a:pt x="1048" y="4165"/>
                  </a:lnTo>
                  <a:lnTo>
                    <a:pt x="1219" y="4311"/>
                  </a:lnTo>
                  <a:lnTo>
                    <a:pt x="1389" y="4409"/>
                  </a:lnTo>
                  <a:lnTo>
                    <a:pt x="1559" y="4506"/>
                  </a:lnTo>
                  <a:lnTo>
                    <a:pt x="1754" y="4579"/>
                  </a:lnTo>
                  <a:lnTo>
                    <a:pt x="1949" y="4628"/>
                  </a:lnTo>
                  <a:lnTo>
                    <a:pt x="2120" y="4677"/>
                  </a:lnTo>
                  <a:lnTo>
                    <a:pt x="2314" y="4677"/>
                  </a:lnTo>
                  <a:lnTo>
                    <a:pt x="2509" y="4677"/>
                  </a:lnTo>
                  <a:lnTo>
                    <a:pt x="2680" y="4628"/>
                  </a:lnTo>
                  <a:lnTo>
                    <a:pt x="2875" y="4579"/>
                  </a:lnTo>
                  <a:lnTo>
                    <a:pt x="2875" y="4579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62"/>
            <p:cNvSpPr/>
            <p:nvPr/>
          </p:nvSpPr>
          <p:spPr>
            <a:xfrm>
              <a:off x="6859225" y="5033600"/>
              <a:ext cx="105350" cy="144950"/>
            </a:xfrm>
            <a:custGeom>
              <a:avLst/>
              <a:gdLst/>
              <a:ahLst/>
              <a:cxnLst/>
              <a:rect l="l" t="t" r="r" b="b"/>
              <a:pathLst>
                <a:path w="4214" h="5798" fill="none" extrusionOk="0">
                  <a:moveTo>
                    <a:pt x="1778" y="5797"/>
                  </a:moveTo>
                  <a:lnTo>
                    <a:pt x="1778" y="5797"/>
                  </a:lnTo>
                  <a:lnTo>
                    <a:pt x="1997" y="5797"/>
                  </a:lnTo>
                  <a:lnTo>
                    <a:pt x="2216" y="5797"/>
                  </a:lnTo>
                  <a:lnTo>
                    <a:pt x="2411" y="5748"/>
                  </a:lnTo>
                  <a:lnTo>
                    <a:pt x="2630" y="5700"/>
                  </a:lnTo>
                  <a:lnTo>
                    <a:pt x="2825" y="5602"/>
                  </a:lnTo>
                  <a:lnTo>
                    <a:pt x="2996" y="5505"/>
                  </a:lnTo>
                  <a:lnTo>
                    <a:pt x="3191" y="5359"/>
                  </a:lnTo>
                  <a:lnTo>
                    <a:pt x="3361" y="5213"/>
                  </a:lnTo>
                  <a:lnTo>
                    <a:pt x="3507" y="5042"/>
                  </a:lnTo>
                  <a:lnTo>
                    <a:pt x="3653" y="4847"/>
                  </a:lnTo>
                  <a:lnTo>
                    <a:pt x="3799" y="4652"/>
                  </a:lnTo>
                  <a:lnTo>
                    <a:pt x="3921" y="4433"/>
                  </a:lnTo>
                  <a:lnTo>
                    <a:pt x="4019" y="4190"/>
                  </a:lnTo>
                  <a:lnTo>
                    <a:pt x="4092" y="3946"/>
                  </a:lnTo>
                  <a:lnTo>
                    <a:pt x="4165" y="3678"/>
                  </a:lnTo>
                  <a:lnTo>
                    <a:pt x="4213" y="3410"/>
                  </a:lnTo>
                  <a:lnTo>
                    <a:pt x="4213" y="3410"/>
                  </a:lnTo>
                  <a:lnTo>
                    <a:pt x="4213" y="3142"/>
                  </a:lnTo>
                  <a:lnTo>
                    <a:pt x="4189" y="2850"/>
                  </a:lnTo>
                  <a:lnTo>
                    <a:pt x="4116" y="2582"/>
                  </a:lnTo>
                  <a:lnTo>
                    <a:pt x="4019" y="2290"/>
                  </a:lnTo>
                  <a:lnTo>
                    <a:pt x="3897" y="2022"/>
                  </a:lnTo>
                  <a:lnTo>
                    <a:pt x="3726" y="1730"/>
                  </a:lnTo>
                  <a:lnTo>
                    <a:pt x="3556" y="1486"/>
                  </a:lnTo>
                  <a:lnTo>
                    <a:pt x="3361" y="1218"/>
                  </a:lnTo>
                  <a:lnTo>
                    <a:pt x="3142" y="999"/>
                  </a:lnTo>
                  <a:lnTo>
                    <a:pt x="2898" y="780"/>
                  </a:lnTo>
                  <a:lnTo>
                    <a:pt x="2679" y="585"/>
                  </a:lnTo>
                  <a:lnTo>
                    <a:pt x="2436" y="415"/>
                  </a:lnTo>
                  <a:lnTo>
                    <a:pt x="2192" y="269"/>
                  </a:lnTo>
                  <a:lnTo>
                    <a:pt x="1948" y="147"/>
                  </a:lnTo>
                  <a:lnTo>
                    <a:pt x="1705" y="74"/>
                  </a:lnTo>
                  <a:lnTo>
                    <a:pt x="1486" y="25"/>
                  </a:lnTo>
                  <a:lnTo>
                    <a:pt x="1486" y="25"/>
                  </a:lnTo>
                  <a:lnTo>
                    <a:pt x="1291" y="1"/>
                  </a:lnTo>
                  <a:lnTo>
                    <a:pt x="1096" y="49"/>
                  </a:lnTo>
                  <a:lnTo>
                    <a:pt x="950" y="98"/>
                  </a:lnTo>
                  <a:lnTo>
                    <a:pt x="804" y="195"/>
                  </a:lnTo>
                  <a:lnTo>
                    <a:pt x="682" y="317"/>
                  </a:lnTo>
                  <a:lnTo>
                    <a:pt x="585" y="463"/>
                  </a:lnTo>
                  <a:lnTo>
                    <a:pt x="487" y="658"/>
                  </a:lnTo>
                  <a:lnTo>
                    <a:pt x="390" y="853"/>
                  </a:lnTo>
                  <a:lnTo>
                    <a:pt x="268" y="1291"/>
                  </a:lnTo>
                  <a:lnTo>
                    <a:pt x="170" y="1803"/>
                  </a:lnTo>
                  <a:lnTo>
                    <a:pt x="49" y="2874"/>
                  </a:lnTo>
                  <a:lnTo>
                    <a:pt x="49" y="2874"/>
                  </a:lnTo>
                  <a:lnTo>
                    <a:pt x="0" y="3142"/>
                  </a:lnTo>
                  <a:lnTo>
                    <a:pt x="0" y="3410"/>
                  </a:lnTo>
                  <a:lnTo>
                    <a:pt x="24" y="3678"/>
                  </a:lnTo>
                  <a:lnTo>
                    <a:pt x="73" y="3922"/>
                  </a:lnTo>
                  <a:lnTo>
                    <a:pt x="122" y="4165"/>
                  </a:lnTo>
                  <a:lnTo>
                    <a:pt x="195" y="4409"/>
                  </a:lnTo>
                  <a:lnTo>
                    <a:pt x="292" y="4628"/>
                  </a:lnTo>
                  <a:lnTo>
                    <a:pt x="414" y="4823"/>
                  </a:lnTo>
                  <a:lnTo>
                    <a:pt x="536" y="5018"/>
                  </a:lnTo>
                  <a:lnTo>
                    <a:pt x="682" y="5188"/>
                  </a:lnTo>
                  <a:lnTo>
                    <a:pt x="828" y="5359"/>
                  </a:lnTo>
                  <a:lnTo>
                    <a:pt x="999" y="5480"/>
                  </a:lnTo>
                  <a:lnTo>
                    <a:pt x="1169" y="5602"/>
                  </a:lnTo>
                  <a:lnTo>
                    <a:pt x="1364" y="5675"/>
                  </a:lnTo>
                  <a:lnTo>
                    <a:pt x="1583" y="5748"/>
                  </a:lnTo>
                  <a:lnTo>
                    <a:pt x="1778" y="5797"/>
                  </a:lnTo>
                  <a:lnTo>
                    <a:pt x="1778" y="5797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62"/>
            <p:cNvSpPr/>
            <p:nvPr/>
          </p:nvSpPr>
          <p:spPr>
            <a:xfrm>
              <a:off x="6931675" y="5150500"/>
              <a:ext cx="87075" cy="115725"/>
            </a:xfrm>
            <a:custGeom>
              <a:avLst/>
              <a:gdLst/>
              <a:ahLst/>
              <a:cxnLst/>
              <a:rect l="l" t="t" r="r" b="b"/>
              <a:pathLst>
                <a:path w="3483" h="4629" fill="none" extrusionOk="0">
                  <a:moveTo>
                    <a:pt x="2558" y="98"/>
                  </a:moveTo>
                  <a:lnTo>
                    <a:pt x="2558" y="98"/>
                  </a:lnTo>
                  <a:lnTo>
                    <a:pt x="2387" y="49"/>
                  </a:lnTo>
                  <a:lnTo>
                    <a:pt x="2241" y="1"/>
                  </a:lnTo>
                  <a:lnTo>
                    <a:pt x="2095" y="1"/>
                  </a:lnTo>
                  <a:lnTo>
                    <a:pt x="1973" y="1"/>
                  </a:lnTo>
                  <a:lnTo>
                    <a:pt x="1851" y="49"/>
                  </a:lnTo>
                  <a:lnTo>
                    <a:pt x="1729" y="98"/>
                  </a:lnTo>
                  <a:lnTo>
                    <a:pt x="1632" y="196"/>
                  </a:lnTo>
                  <a:lnTo>
                    <a:pt x="1535" y="293"/>
                  </a:lnTo>
                  <a:lnTo>
                    <a:pt x="1364" y="561"/>
                  </a:lnTo>
                  <a:lnTo>
                    <a:pt x="1169" y="902"/>
                  </a:lnTo>
                  <a:lnTo>
                    <a:pt x="780" y="1730"/>
                  </a:lnTo>
                  <a:lnTo>
                    <a:pt x="780" y="1730"/>
                  </a:lnTo>
                  <a:lnTo>
                    <a:pt x="366" y="2607"/>
                  </a:lnTo>
                  <a:lnTo>
                    <a:pt x="195" y="2996"/>
                  </a:lnTo>
                  <a:lnTo>
                    <a:pt x="73" y="3386"/>
                  </a:lnTo>
                  <a:lnTo>
                    <a:pt x="25" y="3557"/>
                  </a:lnTo>
                  <a:lnTo>
                    <a:pt x="0" y="3727"/>
                  </a:lnTo>
                  <a:lnTo>
                    <a:pt x="25" y="3898"/>
                  </a:lnTo>
                  <a:lnTo>
                    <a:pt x="49" y="4044"/>
                  </a:lnTo>
                  <a:lnTo>
                    <a:pt x="98" y="4165"/>
                  </a:lnTo>
                  <a:lnTo>
                    <a:pt x="195" y="4287"/>
                  </a:lnTo>
                  <a:lnTo>
                    <a:pt x="317" y="4385"/>
                  </a:lnTo>
                  <a:lnTo>
                    <a:pt x="463" y="4482"/>
                  </a:lnTo>
                  <a:lnTo>
                    <a:pt x="463" y="4482"/>
                  </a:lnTo>
                  <a:lnTo>
                    <a:pt x="633" y="4555"/>
                  </a:lnTo>
                  <a:lnTo>
                    <a:pt x="828" y="4604"/>
                  </a:lnTo>
                  <a:lnTo>
                    <a:pt x="1023" y="4628"/>
                  </a:lnTo>
                  <a:lnTo>
                    <a:pt x="1194" y="4628"/>
                  </a:lnTo>
                  <a:lnTo>
                    <a:pt x="1388" y="4604"/>
                  </a:lnTo>
                  <a:lnTo>
                    <a:pt x="1583" y="4555"/>
                  </a:lnTo>
                  <a:lnTo>
                    <a:pt x="1778" y="4482"/>
                  </a:lnTo>
                  <a:lnTo>
                    <a:pt x="1949" y="4409"/>
                  </a:lnTo>
                  <a:lnTo>
                    <a:pt x="2143" y="4312"/>
                  </a:lnTo>
                  <a:lnTo>
                    <a:pt x="2314" y="4190"/>
                  </a:lnTo>
                  <a:lnTo>
                    <a:pt x="2484" y="4044"/>
                  </a:lnTo>
                  <a:lnTo>
                    <a:pt x="2655" y="3873"/>
                  </a:lnTo>
                  <a:lnTo>
                    <a:pt x="2801" y="3703"/>
                  </a:lnTo>
                  <a:lnTo>
                    <a:pt x="2947" y="3508"/>
                  </a:lnTo>
                  <a:lnTo>
                    <a:pt x="3069" y="3313"/>
                  </a:lnTo>
                  <a:lnTo>
                    <a:pt x="3191" y="3094"/>
                  </a:lnTo>
                  <a:lnTo>
                    <a:pt x="3191" y="3094"/>
                  </a:lnTo>
                  <a:lnTo>
                    <a:pt x="3288" y="2875"/>
                  </a:lnTo>
                  <a:lnTo>
                    <a:pt x="3361" y="2631"/>
                  </a:lnTo>
                  <a:lnTo>
                    <a:pt x="3410" y="2412"/>
                  </a:lnTo>
                  <a:lnTo>
                    <a:pt x="3459" y="2168"/>
                  </a:lnTo>
                  <a:lnTo>
                    <a:pt x="3483" y="1949"/>
                  </a:lnTo>
                  <a:lnTo>
                    <a:pt x="3483" y="1730"/>
                  </a:lnTo>
                  <a:lnTo>
                    <a:pt x="3459" y="1511"/>
                  </a:lnTo>
                  <a:lnTo>
                    <a:pt x="3434" y="1316"/>
                  </a:lnTo>
                  <a:lnTo>
                    <a:pt x="3386" y="1121"/>
                  </a:lnTo>
                  <a:lnTo>
                    <a:pt x="3313" y="926"/>
                  </a:lnTo>
                  <a:lnTo>
                    <a:pt x="3239" y="756"/>
                  </a:lnTo>
                  <a:lnTo>
                    <a:pt x="3118" y="585"/>
                  </a:lnTo>
                  <a:lnTo>
                    <a:pt x="2996" y="439"/>
                  </a:lnTo>
                  <a:lnTo>
                    <a:pt x="2874" y="317"/>
                  </a:lnTo>
                  <a:lnTo>
                    <a:pt x="2728" y="196"/>
                  </a:lnTo>
                  <a:lnTo>
                    <a:pt x="2558" y="98"/>
                  </a:lnTo>
                  <a:lnTo>
                    <a:pt x="2558" y="98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62"/>
            <p:cNvSpPr/>
            <p:nvPr/>
          </p:nvSpPr>
          <p:spPr>
            <a:xfrm>
              <a:off x="6715525" y="5180350"/>
              <a:ext cx="263050" cy="247825"/>
            </a:xfrm>
            <a:custGeom>
              <a:avLst/>
              <a:gdLst/>
              <a:ahLst/>
              <a:cxnLst/>
              <a:rect l="l" t="t" r="r" b="b"/>
              <a:pathLst>
                <a:path w="10522" h="9913" fill="none" extrusionOk="0">
                  <a:moveTo>
                    <a:pt x="8135" y="3191"/>
                  </a:moveTo>
                  <a:lnTo>
                    <a:pt x="8135" y="3191"/>
                  </a:lnTo>
                  <a:lnTo>
                    <a:pt x="8037" y="2923"/>
                  </a:lnTo>
                  <a:lnTo>
                    <a:pt x="7940" y="2655"/>
                  </a:lnTo>
                  <a:lnTo>
                    <a:pt x="7794" y="2119"/>
                  </a:lnTo>
                  <a:lnTo>
                    <a:pt x="7721" y="1851"/>
                  </a:lnTo>
                  <a:lnTo>
                    <a:pt x="7623" y="1608"/>
                  </a:lnTo>
                  <a:lnTo>
                    <a:pt x="7502" y="1340"/>
                  </a:lnTo>
                  <a:lnTo>
                    <a:pt x="7355" y="1120"/>
                  </a:lnTo>
                  <a:lnTo>
                    <a:pt x="7355" y="1120"/>
                  </a:lnTo>
                  <a:lnTo>
                    <a:pt x="7161" y="853"/>
                  </a:lnTo>
                  <a:lnTo>
                    <a:pt x="6941" y="633"/>
                  </a:lnTo>
                  <a:lnTo>
                    <a:pt x="6698" y="463"/>
                  </a:lnTo>
                  <a:lnTo>
                    <a:pt x="6430" y="292"/>
                  </a:lnTo>
                  <a:lnTo>
                    <a:pt x="6162" y="171"/>
                  </a:lnTo>
                  <a:lnTo>
                    <a:pt x="5870" y="73"/>
                  </a:lnTo>
                  <a:lnTo>
                    <a:pt x="5578" y="25"/>
                  </a:lnTo>
                  <a:lnTo>
                    <a:pt x="5285" y="0"/>
                  </a:lnTo>
                  <a:lnTo>
                    <a:pt x="5285" y="0"/>
                  </a:lnTo>
                  <a:lnTo>
                    <a:pt x="5261" y="0"/>
                  </a:lnTo>
                  <a:lnTo>
                    <a:pt x="5261" y="0"/>
                  </a:lnTo>
                  <a:lnTo>
                    <a:pt x="5237" y="0"/>
                  </a:lnTo>
                  <a:lnTo>
                    <a:pt x="5237" y="0"/>
                  </a:lnTo>
                  <a:lnTo>
                    <a:pt x="4944" y="25"/>
                  </a:lnTo>
                  <a:lnTo>
                    <a:pt x="4652" y="73"/>
                  </a:lnTo>
                  <a:lnTo>
                    <a:pt x="4360" y="171"/>
                  </a:lnTo>
                  <a:lnTo>
                    <a:pt x="4092" y="292"/>
                  </a:lnTo>
                  <a:lnTo>
                    <a:pt x="3824" y="463"/>
                  </a:lnTo>
                  <a:lnTo>
                    <a:pt x="3580" y="633"/>
                  </a:lnTo>
                  <a:lnTo>
                    <a:pt x="3361" y="853"/>
                  </a:lnTo>
                  <a:lnTo>
                    <a:pt x="3166" y="1120"/>
                  </a:lnTo>
                  <a:lnTo>
                    <a:pt x="3166" y="1120"/>
                  </a:lnTo>
                  <a:lnTo>
                    <a:pt x="3020" y="1340"/>
                  </a:lnTo>
                  <a:lnTo>
                    <a:pt x="2898" y="1608"/>
                  </a:lnTo>
                  <a:lnTo>
                    <a:pt x="2801" y="1851"/>
                  </a:lnTo>
                  <a:lnTo>
                    <a:pt x="2728" y="2119"/>
                  </a:lnTo>
                  <a:lnTo>
                    <a:pt x="2558" y="2655"/>
                  </a:lnTo>
                  <a:lnTo>
                    <a:pt x="2484" y="2923"/>
                  </a:lnTo>
                  <a:lnTo>
                    <a:pt x="2387" y="3191"/>
                  </a:lnTo>
                  <a:lnTo>
                    <a:pt x="2387" y="3191"/>
                  </a:lnTo>
                  <a:lnTo>
                    <a:pt x="2241" y="3434"/>
                  </a:lnTo>
                  <a:lnTo>
                    <a:pt x="2095" y="3678"/>
                  </a:lnTo>
                  <a:lnTo>
                    <a:pt x="1900" y="3897"/>
                  </a:lnTo>
                  <a:lnTo>
                    <a:pt x="1729" y="4092"/>
                  </a:lnTo>
                  <a:lnTo>
                    <a:pt x="1315" y="4457"/>
                  </a:lnTo>
                  <a:lnTo>
                    <a:pt x="901" y="4847"/>
                  </a:lnTo>
                  <a:lnTo>
                    <a:pt x="901" y="4847"/>
                  </a:lnTo>
                  <a:lnTo>
                    <a:pt x="707" y="5066"/>
                  </a:lnTo>
                  <a:lnTo>
                    <a:pt x="512" y="5310"/>
                  </a:lnTo>
                  <a:lnTo>
                    <a:pt x="366" y="5553"/>
                  </a:lnTo>
                  <a:lnTo>
                    <a:pt x="244" y="5821"/>
                  </a:lnTo>
                  <a:lnTo>
                    <a:pt x="146" y="6113"/>
                  </a:lnTo>
                  <a:lnTo>
                    <a:pt x="73" y="6405"/>
                  </a:lnTo>
                  <a:lnTo>
                    <a:pt x="25" y="6722"/>
                  </a:lnTo>
                  <a:lnTo>
                    <a:pt x="0" y="7014"/>
                  </a:lnTo>
                  <a:lnTo>
                    <a:pt x="0" y="7014"/>
                  </a:lnTo>
                  <a:lnTo>
                    <a:pt x="25" y="7307"/>
                  </a:lnTo>
                  <a:lnTo>
                    <a:pt x="49" y="7599"/>
                  </a:lnTo>
                  <a:lnTo>
                    <a:pt x="122" y="7867"/>
                  </a:lnTo>
                  <a:lnTo>
                    <a:pt x="219" y="8135"/>
                  </a:lnTo>
                  <a:lnTo>
                    <a:pt x="317" y="8403"/>
                  </a:lnTo>
                  <a:lnTo>
                    <a:pt x="439" y="8622"/>
                  </a:lnTo>
                  <a:lnTo>
                    <a:pt x="609" y="8865"/>
                  </a:lnTo>
                  <a:lnTo>
                    <a:pt x="780" y="9060"/>
                  </a:lnTo>
                  <a:lnTo>
                    <a:pt x="950" y="9255"/>
                  </a:lnTo>
                  <a:lnTo>
                    <a:pt x="1145" y="9401"/>
                  </a:lnTo>
                  <a:lnTo>
                    <a:pt x="1364" y="9547"/>
                  </a:lnTo>
                  <a:lnTo>
                    <a:pt x="1608" y="9669"/>
                  </a:lnTo>
                  <a:lnTo>
                    <a:pt x="1851" y="9766"/>
                  </a:lnTo>
                  <a:lnTo>
                    <a:pt x="2095" y="9840"/>
                  </a:lnTo>
                  <a:lnTo>
                    <a:pt x="2363" y="9888"/>
                  </a:lnTo>
                  <a:lnTo>
                    <a:pt x="2606" y="9913"/>
                  </a:lnTo>
                  <a:lnTo>
                    <a:pt x="2606" y="9913"/>
                  </a:lnTo>
                  <a:lnTo>
                    <a:pt x="2972" y="9888"/>
                  </a:lnTo>
                  <a:lnTo>
                    <a:pt x="3337" y="9791"/>
                  </a:lnTo>
                  <a:lnTo>
                    <a:pt x="3678" y="9669"/>
                  </a:lnTo>
                  <a:lnTo>
                    <a:pt x="3994" y="9474"/>
                  </a:lnTo>
                  <a:lnTo>
                    <a:pt x="3994" y="9474"/>
                  </a:lnTo>
                  <a:lnTo>
                    <a:pt x="4141" y="9377"/>
                  </a:lnTo>
                  <a:lnTo>
                    <a:pt x="4287" y="9304"/>
                  </a:lnTo>
                  <a:lnTo>
                    <a:pt x="4433" y="9279"/>
                  </a:lnTo>
                  <a:lnTo>
                    <a:pt x="4579" y="9231"/>
                  </a:lnTo>
                  <a:lnTo>
                    <a:pt x="4896" y="9206"/>
                  </a:lnTo>
                  <a:lnTo>
                    <a:pt x="5261" y="9206"/>
                  </a:lnTo>
                  <a:lnTo>
                    <a:pt x="5261" y="9206"/>
                  </a:lnTo>
                  <a:lnTo>
                    <a:pt x="5626" y="9206"/>
                  </a:lnTo>
                  <a:lnTo>
                    <a:pt x="5943" y="9231"/>
                  </a:lnTo>
                  <a:lnTo>
                    <a:pt x="6089" y="9279"/>
                  </a:lnTo>
                  <a:lnTo>
                    <a:pt x="6235" y="9304"/>
                  </a:lnTo>
                  <a:lnTo>
                    <a:pt x="6381" y="9377"/>
                  </a:lnTo>
                  <a:lnTo>
                    <a:pt x="6527" y="9474"/>
                  </a:lnTo>
                  <a:lnTo>
                    <a:pt x="6527" y="9474"/>
                  </a:lnTo>
                  <a:lnTo>
                    <a:pt x="6844" y="9669"/>
                  </a:lnTo>
                  <a:lnTo>
                    <a:pt x="7185" y="9791"/>
                  </a:lnTo>
                  <a:lnTo>
                    <a:pt x="7550" y="9888"/>
                  </a:lnTo>
                  <a:lnTo>
                    <a:pt x="7916" y="9913"/>
                  </a:lnTo>
                  <a:lnTo>
                    <a:pt x="7916" y="9913"/>
                  </a:lnTo>
                  <a:lnTo>
                    <a:pt x="8184" y="9888"/>
                  </a:lnTo>
                  <a:lnTo>
                    <a:pt x="8427" y="9840"/>
                  </a:lnTo>
                  <a:lnTo>
                    <a:pt x="8671" y="9766"/>
                  </a:lnTo>
                  <a:lnTo>
                    <a:pt x="8914" y="9669"/>
                  </a:lnTo>
                  <a:lnTo>
                    <a:pt x="9158" y="9547"/>
                  </a:lnTo>
                  <a:lnTo>
                    <a:pt x="9377" y="9401"/>
                  </a:lnTo>
                  <a:lnTo>
                    <a:pt x="9572" y="9255"/>
                  </a:lnTo>
                  <a:lnTo>
                    <a:pt x="9742" y="9060"/>
                  </a:lnTo>
                  <a:lnTo>
                    <a:pt x="9913" y="8865"/>
                  </a:lnTo>
                  <a:lnTo>
                    <a:pt x="10083" y="8622"/>
                  </a:lnTo>
                  <a:lnTo>
                    <a:pt x="10205" y="8403"/>
                  </a:lnTo>
                  <a:lnTo>
                    <a:pt x="10302" y="8135"/>
                  </a:lnTo>
                  <a:lnTo>
                    <a:pt x="10400" y="7867"/>
                  </a:lnTo>
                  <a:lnTo>
                    <a:pt x="10473" y="7599"/>
                  </a:lnTo>
                  <a:lnTo>
                    <a:pt x="10497" y="7307"/>
                  </a:lnTo>
                  <a:lnTo>
                    <a:pt x="10522" y="7014"/>
                  </a:lnTo>
                  <a:lnTo>
                    <a:pt x="10522" y="7014"/>
                  </a:lnTo>
                  <a:lnTo>
                    <a:pt x="10497" y="6722"/>
                  </a:lnTo>
                  <a:lnTo>
                    <a:pt x="10449" y="6405"/>
                  </a:lnTo>
                  <a:lnTo>
                    <a:pt x="10375" y="6113"/>
                  </a:lnTo>
                  <a:lnTo>
                    <a:pt x="10278" y="5821"/>
                  </a:lnTo>
                  <a:lnTo>
                    <a:pt x="10156" y="5553"/>
                  </a:lnTo>
                  <a:lnTo>
                    <a:pt x="10010" y="5310"/>
                  </a:lnTo>
                  <a:lnTo>
                    <a:pt x="9815" y="5066"/>
                  </a:lnTo>
                  <a:lnTo>
                    <a:pt x="9620" y="4847"/>
                  </a:lnTo>
                  <a:lnTo>
                    <a:pt x="9620" y="4847"/>
                  </a:lnTo>
                  <a:lnTo>
                    <a:pt x="9206" y="4457"/>
                  </a:lnTo>
                  <a:lnTo>
                    <a:pt x="8792" y="4092"/>
                  </a:lnTo>
                  <a:lnTo>
                    <a:pt x="8622" y="3897"/>
                  </a:lnTo>
                  <a:lnTo>
                    <a:pt x="8427" y="3678"/>
                  </a:lnTo>
                  <a:lnTo>
                    <a:pt x="8281" y="3434"/>
                  </a:lnTo>
                  <a:lnTo>
                    <a:pt x="8135" y="3191"/>
                  </a:lnTo>
                  <a:lnTo>
                    <a:pt x="8135" y="3191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2" name="Google Shape;1012;p62"/>
          <p:cNvGrpSpPr/>
          <p:nvPr/>
        </p:nvGrpSpPr>
        <p:grpSpPr>
          <a:xfrm>
            <a:off x="3153705" y="381117"/>
            <a:ext cx="387933" cy="345971"/>
            <a:chOff x="3927500" y="301425"/>
            <a:chExt cx="461550" cy="411625"/>
          </a:xfrm>
        </p:grpSpPr>
        <p:sp>
          <p:nvSpPr>
            <p:cNvPr id="1013" name="Google Shape;1013;p62"/>
            <p:cNvSpPr/>
            <p:nvPr/>
          </p:nvSpPr>
          <p:spPr>
            <a:xfrm>
              <a:off x="4080925" y="302050"/>
              <a:ext cx="154075" cy="411000"/>
            </a:xfrm>
            <a:custGeom>
              <a:avLst/>
              <a:gdLst/>
              <a:ahLst/>
              <a:cxnLst/>
              <a:rect l="l" t="t" r="r" b="b"/>
              <a:pathLst>
                <a:path w="6163" h="16440" fill="none" extrusionOk="0">
                  <a:moveTo>
                    <a:pt x="6162" y="3118"/>
                  </a:moveTo>
                  <a:lnTo>
                    <a:pt x="0" y="0"/>
                  </a:lnTo>
                  <a:lnTo>
                    <a:pt x="0" y="13322"/>
                  </a:lnTo>
                  <a:lnTo>
                    <a:pt x="6162" y="16440"/>
                  </a:lnTo>
                  <a:lnTo>
                    <a:pt x="6162" y="3118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62"/>
            <p:cNvSpPr/>
            <p:nvPr/>
          </p:nvSpPr>
          <p:spPr>
            <a:xfrm>
              <a:off x="3927500" y="301425"/>
              <a:ext cx="153450" cy="406150"/>
            </a:xfrm>
            <a:custGeom>
              <a:avLst/>
              <a:gdLst/>
              <a:ahLst/>
              <a:cxnLst/>
              <a:rect l="l" t="t" r="r" b="b"/>
              <a:pathLst>
                <a:path w="6138" h="16246" fill="none" extrusionOk="0">
                  <a:moveTo>
                    <a:pt x="6137" y="1"/>
                  </a:moveTo>
                  <a:lnTo>
                    <a:pt x="536" y="2850"/>
                  </a:lnTo>
                  <a:lnTo>
                    <a:pt x="536" y="2850"/>
                  </a:lnTo>
                  <a:lnTo>
                    <a:pt x="414" y="2899"/>
                  </a:lnTo>
                  <a:lnTo>
                    <a:pt x="317" y="2997"/>
                  </a:lnTo>
                  <a:lnTo>
                    <a:pt x="219" y="3094"/>
                  </a:lnTo>
                  <a:lnTo>
                    <a:pt x="146" y="3216"/>
                  </a:lnTo>
                  <a:lnTo>
                    <a:pt x="73" y="3313"/>
                  </a:lnTo>
                  <a:lnTo>
                    <a:pt x="24" y="3435"/>
                  </a:lnTo>
                  <a:lnTo>
                    <a:pt x="0" y="3557"/>
                  </a:lnTo>
                  <a:lnTo>
                    <a:pt x="0" y="3679"/>
                  </a:lnTo>
                  <a:lnTo>
                    <a:pt x="0" y="15880"/>
                  </a:lnTo>
                  <a:lnTo>
                    <a:pt x="0" y="15880"/>
                  </a:lnTo>
                  <a:lnTo>
                    <a:pt x="0" y="16002"/>
                  </a:lnTo>
                  <a:lnTo>
                    <a:pt x="49" y="16075"/>
                  </a:lnTo>
                  <a:lnTo>
                    <a:pt x="97" y="16148"/>
                  </a:lnTo>
                  <a:lnTo>
                    <a:pt x="170" y="16197"/>
                  </a:lnTo>
                  <a:lnTo>
                    <a:pt x="244" y="16221"/>
                  </a:lnTo>
                  <a:lnTo>
                    <a:pt x="341" y="16246"/>
                  </a:lnTo>
                  <a:lnTo>
                    <a:pt x="463" y="16221"/>
                  </a:lnTo>
                  <a:lnTo>
                    <a:pt x="560" y="16173"/>
                  </a:lnTo>
                  <a:lnTo>
                    <a:pt x="6137" y="13323"/>
                  </a:lnTo>
                  <a:lnTo>
                    <a:pt x="6137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62"/>
            <p:cNvSpPr/>
            <p:nvPr/>
          </p:nvSpPr>
          <p:spPr>
            <a:xfrm>
              <a:off x="4234975" y="306925"/>
              <a:ext cx="154075" cy="405525"/>
            </a:xfrm>
            <a:custGeom>
              <a:avLst/>
              <a:gdLst/>
              <a:ahLst/>
              <a:cxnLst/>
              <a:rect l="l" t="t" r="r" b="b"/>
              <a:pathLst>
                <a:path w="6163" h="16221" fill="none" extrusionOk="0">
                  <a:moveTo>
                    <a:pt x="5578" y="49"/>
                  </a:moveTo>
                  <a:lnTo>
                    <a:pt x="0" y="2898"/>
                  </a:lnTo>
                  <a:lnTo>
                    <a:pt x="0" y="16221"/>
                  </a:lnTo>
                  <a:lnTo>
                    <a:pt x="5626" y="13371"/>
                  </a:lnTo>
                  <a:lnTo>
                    <a:pt x="5626" y="13371"/>
                  </a:lnTo>
                  <a:lnTo>
                    <a:pt x="5724" y="13322"/>
                  </a:lnTo>
                  <a:lnTo>
                    <a:pt x="5845" y="13225"/>
                  </a:lnTo>
                  <a:lnTo>
                    <a:pt x="5918" y="13127"/>
                  </a:lnTo>
                  <a:lnTo>
                    <a:pt x="6016" y="13030"/>
                  </a:lnTo>
                  <a:lnTo>
                    <a:pt x="6065" y="12908"/>
                  </a:lnTo>
                  <a:lnTo>
                    <a:pt x="6113" y="12786"/>
                  </a:lnTo>
                  <a:lnTo>
                    <a:pt x="6138" y="12665"/>
                  </a:lnTo>
                  <a:lnTo>
                    <a:pt x="6162" y="12543"/>
                  </a:lnTo>
                  <a:lnTo>
                    <a:pt x="6162" y="341"/>
                  </a:lnTo>
                  <a:lnTo>
                    <a:pt x="6162" y="341"/>
                  </a:lnTo>
                  <a:lnTo>
                    <a:pt x="6138" y="219"/>
                  </a:lnTo>
                  <a:lnTo>
                    <a:pt x="6113" y="146"/>
                  </a:lnTo>
                  <a:lnTo>
                    <a:pt x="6065" y="73"/>
                  </a:lnTo>
                  <a:lnTo>
                    <a:pt x="5992" y="24"/>
                  </a:lnTo>
                  <a:lnTo>
                    <a:pt x="5894" y="0"/>
                  </a:lnTo>
                  <a:lnTo>
                    <a:pt x="5797" y="0"/>
                  </a:lnTo>
                  <a:lnTo>
                    <a:pt x="5699" y="0"/>
                  </a:lnTo>
                  <a:lnTo>
                    <a:pt x="5578" y="49"/>
                  </a:lnTo>
                  <a:lnTo>
                    <a:pt x="5578" y="49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62"/>
            <p:cNvSpPr/>
            <p:nvPr/>
          </p:nvSpPr>
          <p:spPr>
            <a:xfrm>
              <a:off x="4295850" y="442075"/>
              <a:ext cx="46300" cy="26225"/>
            </a:xfrm>
            <a:custGeom>
              <a:avLst/>
              <a:gdLst/>
              <a:ahLst/>
              <a:cxnLst/>
              <a:rect l="l" t="t" r="r" b="b"/>
              <a:pathLst>
                <a:path w="1852" h="1049" fill="none" extrusionOk="0">
                  <a:moveTo>
                    <a:pt x="1" y="1"/>
                  </a:moveTo>
                  <a:lnTo>
                    <a:pt x="1852" y="1048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62"/>
            <p:cNvSpPr/>
            <p:nvPr/>
          </p:nvSpPr>
          <p:spPr>
            <a:xfrm>
              <a:off x="4296475" y="415900"/>
              <a:ext cx="45075" cy="78575"/>
            </a:xfrm>
            <a:custGeom>
              <a:avLst/>
              <a:gdLst/>
              <a:ahLst/>
              <a:cxnLst/>
              <a:rect l="l" t="t" r="r" b="b"/>
              <a:pathLst>
                <a:path w="1803" h="3143" fill="none" extrusionOk="0">
                  <a:moveTo>
                    <a:pt x="1802" y="1"/>
                  </a:moveTo>
                  <a:lnTo>
                    <a:pt x="0" y="3142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62"/>
            <p:cNvSpPr/>
            <p:nvPr/>
          </p:nvSpPr>
          <p:spPr>
            <a:xfrm>
              <a:off x="3968275" y="590050"/>
              <a:ext cx="25" cy="6100"/>
            </a:xfrm>
            <a:custGeom>
              <a:avLst/>
              <a:gdLst/>
              <a:ahLst/>
              <a:cxnLst/>
              <a:rect l="l" t="t" r="r" b="b"/>
              <a:pathLst>
                <a:path w="1" h="244" fill="none" extrusionOk="0">
                  <a:moveTo>
                    <a:pt x="1" y="244"/>
                  </a:moveTo>
                  <a:lnTo>
                    <a:pt x="1" y="244"/>
                  </a:ln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62"/>
            <p:cNvSpPr/>
            <p:nvPr/>
          </p:nvSpPr>
          <p:spPr>
            <a:xfrm>
              <a:off x="3970725" y="558375"/>
              <a:ext cx="1850" cy="12200"/>
            </a:xfrm>
            <a:custGeom>
              <a:avLst/>
              <a:gdLst/>
              <a:ahLst/>
              <a:cxnLst/>
              <a:rect l="l" t="t" r="r" b="b"/>
              <a:pathLst>
                <a:path w="74" h="488" fill="none" extrusionOk="0">
                  <a:moveTo>
                    <a:pt x="0" y="488"/>
                  </a:moveTo>
                  <a:lnTo>
                    <a:pt x="73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62"/>
            <p:cNvSpPr/>
            <p:nvPr/>
          </p:nvSpPr>
          <p:spPr>
            <a:xfrm>
              <a:off x="3976200" y="527325"/>
              <a:ext cx="3675" cy="12200"/>
            </a:xfrm>
            <a:custGeom>
              <a:avLst/>
              <a:gdLst/>
              <a:ahLst/>
              <a:cxnLst/>
              <a:rect l="l" t="t" r="r" b="b"/>
              <a:pathLst>
                <a:path w="147" h="488" fill="none" extrusionOk="0">
                  <a:moveTo>
                    <a:pt x="0" y="488"/>
                  </a:moveTo>
                  <a:lnTo>
                    <a:pt x="98" y="147"/>
                  </a:lnTo>
                  <a:lnTo>
                    <a:pt x="147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62"/>
            <p:cNvSpPr/>
            <p:nvPr/>
          </p:nvSpPr>
          <p:spPr>
            <a:xfrm>
              <a:off x="3985950" y="498100"/>
              <a:ext cx="4875" cy="10975"/>
            </a:xfrm>
            <a:custGeom>
              <a:avLst/>
              <a:gdLst/>
              <a:ahLst/>
              <a:cxnLst/>
              <a:rect l="l" t="t" r="r" b="b"/>
              <a:pathLst>
                <a:path w="195" h="439" fill="none" extrusionOk="0">
                  <a:moveTo>
                    <a:pt x="0" y="439"/>
                  </a:moveTo>
                  <a:lnTo>
                    <a:pt x="195" y="25"/>
                  </a:lnTo>
                  <a:lnTo>
                    <a:pt x="195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62"/>
            <p:cNvSpPr/>
            <p:nvPr/>
          </p:nvSpPr>
          <p:spPr>
            <a:xfrm>
              <a:off x="4000550" y="471300"/>
              <a:ext cx="7325" cy="9775"/>
            </a:xfrm>
            <a:custGeom>
              <a:avLst/>
              <a:gdLst/>
              <a:ahLst/>
              <a:cxnLst/>
              <a:rect l="l" t="t" r="r" b="b"/>
              <a:pathLst>
                <a:path w="293" h="391" fill="none" extrusionOk="0">
                  <a:moveTo>
                    <a:pt x="1" y="391"/>
                  </a:moveTo>
                  <a:lnTo>
                    <a:pt x="74" y="269"/>
                  </a:lnTo>
                  <a:lnTo>
                    <a:pt x="293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62"/>
            <p:cNvSpPr/>
            <p:nvPr/>
          </p:nvSpPr>
          <p:spPr>
            <a:xfrm>
              <a:off x="4021250" y="450600"/>
              <a:ext cx="10375" cy="6725"/>
            </a:xfrm>
            <a:custGeom>
              <a:avLst/>
              <a:gdLst/>
              <a:ahLst/>
              <a:cxnLst/>
              <a:rect l="l" t="t" r="r" b="b"/>
              <a:pathLst>
                <a:path w="415" h="269" fill="none" extrusionOk="0">
                  <a:moveTo>
                    <a:pt x="1" y="269"/>
                  </a:moveTo>
                  <a:lnTo>
                    <a:pt x="25" y="244"/>
                  </a:lnTo>
                  <a:lnTo>
                    <a:pt x="220" y="123"/>
                  </a:lnTo>
                  <a:lnTo>
                    <a:pt x="415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62"/>
            <p:cNvSpPr/>
            <p:nvPr/>
          </p:nvSpPr>
          <p:spPr>
            <a:xfrm>
              <a:off x="4049250" y="440250"/>
              <a:ext cx="11600" cy="2475"/>
            </a:xfrm>
            <a:custGeom>
              <a:avLst/>
              <a:gdLst/>
              <a:ahLst/>
              <a:cxnLst/>
              <a:rect l="l" t="t" r="r" b="b"/>
              <a:pathLst>
                <a:path w="464" h="99" fill="none" extrusionOk="0">
                  <a:moveTo>
                    <a:pt x="1" y="98"/>
                  </a:moveTo>
                  <a:lnTo>
                    <a:pt x="220" y="50"/>
                  </a:lnTo>
                  <a:lnTo>
                    <a:pt x="464" y="1"/>
                  </a:lnTo>
                  <a:lnTo>
                    <a:pt x="464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62"/>
            <p:cNvSpPr/>
            <p:nvPr/>
          </p:nvSpPr>
          <p:spPr>
            <a:xfrm>
              <a:off x="4080325" y="439650"/>
              <a:ext cx="12200" cy="1850"/>
            </a:xfrm>
            <a:custGeom>
              <a:avLst/>
              <a:gdLst/>
              <a:ahLst/>
              <a:cxnLst/>
              <a:rect l="l" t="t" r="r" b="b"/>
              <a:pathLst>
                <a:path w="488" h="74" fill="none" extrusionOk="0">
                  <a:moveTo>
                    <a:pt x="0" y="0"/>
                  </a:moveTo>
                  <a:lnTo>
                    <a:pt x="146" y="0"/>
                  </a:lnTo>
                  <a:lnTo>
                    <a:pt x="463" y="74"/>
                  </a:lnTo>
                  <a:lnTo>
                    <a:pt x="487" y="74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62"/>
            <p:cNvSpPr/>
            <p:nvPr/>
          </p:nvSpPr>
          <p:spPr>
            <a:xfrm>
              <a:off x="4110150" y="450000"/>
              <a:ext cx="9150" cy="7950"/>
            </a:xfrm>
            <a:custGeom>
              <a:avLst/>
              <a:gdLst/>
              <a:ahLst/>
              <a:cxnLst/>
              <a:rect l="l" t="t" r="r" b="b"/>
              <a:pathLst>
                <a:path w="366" h="318" fill="none" extrusionOk="0">
                  <a:moveTo>
                    <a:pt x="0" y="1"/>
                  </a:moveTo>
                  <a:lnTo>
                    <a:pt x="98" y="74"/>
                  </a:lnTo>
                  <a:lnTo>
                    <a:pt x="317" y="268"/>
                  </a:lnTo>
                  <a:lnTo>
                    <a:pt x="366" y="317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62"/>
            <p:cNvSpPr/>
            <p:nvPr/>
          </p:nvSpPr>
          <p:spPr>
            <a:xfrm>
              <a:off x="4130250" y="473750"/>
              <a:ext cx="4900" cy="10975"/>
            </a:xfrm>
            <a:custGeom>
              <a:avLst/>
              <a:gdLst/>
              <a:ahLst/>
              <a:cxnLst/>
              <a:rect l="l" t="t" r="r" b="b"/>
              <a:pathLst>
                <a:path w="196" h="439" fill="none" extrusionOk="0">
                  <a:moveTo>
                    <a:pt x="0" y="0"/>
                  </a:moveTo>
                  <a:lnTo>
                    <a:pt x="25" y="73"/>
                  </a:lnTo>
                  <a:lnTo>
                    <a:pt x="171" y="366"/>
                  </a:lnTo>
                  <a:lnTo>
                    <a:pt x="195" y="439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62"/>
            <p:cNvSpPr/>
            <p:nvPr/>
          </p:nvSpPr>
          <p:spPr>
            <a:xfrm>
              <a:off x="4141800" y="502975"/>
              <a:ext cx="3700" cy="11600"/>
            </a:xfrm>
            <a:custGeom>
              <a:avLst/>
              <a:gdLst/>
              <a:ahLst/>
              <a:cxnLst/>
              <a:rect l="l" t="t" r="r" b="b"/>
              <a:pathLst>
                <a:path w="148" h="464" fill="none" extrusionOk="0">
                  <a:moveTo>
                    <a:pt x="1" y="0"/>
                  </a:moveTo>
                  <a:lnTo>
                    <a:pt x="147" y="463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62"/>
            <p:cNvSpPr/>
            <p:nvPr/>
          </p:nvSpPr>
          <p:spPr>
            <a:xfrm>
              <a:off x="4150950" y="533425"/>
              <a:ext cx="3675" cy="11575"/>
            </a:xfrm>
            <a:custGeom>
              <a:avLst/>
              <a:gdLst/>
              <a:ahLst/>
              <a:cxnLst/>
              <a:rect l="l" t="t" r="r" b="b"/>
              <a:pathLst>
                <a:path w="147" h="463" fill="none" extrusionOk="0">
                  <a:moveTo>
                    <a:pt x="0" y="0"/>
                  </a:moveTo>
                  <a:lnTo>
                    <a:pt x="146" y="463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62"/>
            <p:cNvSpPr/>
            <p:nvPr/>
          </p:nvSpPr>
          <p:spPr>
            <a:xfrm>
              <a:off x="4160675" y="563850"/>
              <a:ext cx="4900" cy="11000"/>
            </a:xfrm>
            <a:custGeom>
              <a:avLst/>
              <a:gdLst/>
              <a:ahLst/>
              <a:cxnLst/>
              <a:rect l="l" t="t" r="r" b="b"/>
              <a:pathLst>
                <a:path w="196" h="440" fill="none" extrusionOk="0">
                  <a:moveTo>
                    <a:pt x="1" y="1"/>
                  </a:moveTo>
                  <a:lnTo>
                    <a:pt x="50" y="123"/>
                  </a:lnTo>
                  <a:lnTo>
                    <a:pt x="196" y="415"/>
                  </a:lnTo>
                  <a:lnTo>
                    <a:pt x="196" y="439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62"/>
            <p:cNvSpPr/>
            <p:nvPr/>
          </p:nvSpPr>
          <p:spPr>
            <a:xfrm>
              <a:off x="4175300" y="591875"/>
              <a:ext cx="7325" cy="9150"/>
            </a:xfrm>
            <a:custGeom>
              <a:avLst/>
              <a:gdLst/>
              <a:ahLst/>
              <a:cxnLst/>
              <a:rect l="l" t="t" r="r" b="b"/>
              <a:pathLst>
                <a:path w="293" h="366" fill="none" extrusionOk="0">
                  <a:moveTo>
                    <a:pt x="0" y="0"/>
                  </a:moveTo>
                  <a:lnTo>
                    <a:pt x="98" y="146"/>
                  </a:lnTo>
                  <a:lnTo>
                    <a:pt x="293" y="366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62"/>
            <p:cNvSpPr/>
            <p:nvPr/>
          </p:nvSpPr>
          <p:spPr>
            <a:xfrm>
              <a:off x="4198425" y="613175"/>
              <a:ext cx="11000" cy="4900"/>
            </a:xfrm>
            <a:custGeom>
              <a:avLst/>
              <a:gdLst/>
              <a:ahLst/>
              <a:cxnLst/>
              <a:rect l="l" t="t" r="r" b="b"/>
              <a:pathLst>
                <a:path w="440" h="196" fill="none" extrusionOk="0">
                  <a:moveTo>
                    <a:pt x="1" y="1"/>
                  </a:moveTo>
                  <a:lnTo>
                    <a:pt x="171" y="98"/>
                  </a:lnTo>
                  <a:lnTo>
                    <a:pt x="439" y="195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62"/>
            <p:cNvSpPr/>
            <p:nvPr/>
          </p:nvSpPr>
          <p:spPr>
            <a:xfrm>
              <a:off x="4228275" y="621100"/>
              <a:ext cx="12200" cy="625"/>
            </a:xfrm>
            <a:custGeom>
              <a:avLst/>
              <a:gdLst/>
              <a:ahLst/>
              <a:cxnLst/>
              <a:rect l="l" t="t" r="r" b="b"/>
              <a:pathLst>
                <a:path w="488" h="25" fill="none" extrusionOk="0">
                  <a:moveTo>
                    <a:pt x="0" y="0"/>
                  </a:moveTo>
                  <a:lnTo>
                    <a:pt x="49" y="25"/>
                  </a:lnTo>
                  <a:lnTo>
                    <a:pt x="487" y="0"/>
                  </a:lnTo>
                  <a:lnTo>
                    <a:pt x="487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62"/>
            <p:cNvSpPr/>
            <p:nvPr/>
          </p:nvSpPr>
          <p:spPr>
            <a:xfrm>
              <a:off x="4259925" y="616225"/>
              <a:ext cx="11600" cy="3075"/>
            </a:xfrm>
            <a:custGeom>
              <a:avLst/>
              <a:gdLst/>
              <a:ahLst/>
              <a:cxnLst/>
              <a:rect l="l" t="t" r="r" b="b"/>
              <a:pathLst>
                <a:path w="464" h="123" fill="none" extrusionOk="0">
                  <a:moveTo>
                    <a:pt x="1" y="122"/>
                  </a:moveTo>
                  <a:lnTo>
                    <a:pt x="196" y="73"/>
                  </a:lnTo>
                  <a:lnTo>
                    <a:pt x="464" y="0"/>
                  </a:lnTo>
                  <a:lnTo>
                    <a:pt x="464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62"/>
            <p:cNvSpPr/>
            <p:nvPr/>
          </p:nvSpPr>
          <p:spPr>
            <a:xfrm>
              <a:off x="4289775" y="602225"/>
              <a:ext cx="10375" cy="6725"/>
            </a:xfrm>
            <a:custGeom>
              <a:avLst/>
              <a:gdLst/>
              <a:ahLst/>
              <a:cxnLst/>
              <a:rect l="l" t="t" r="r" b="b"/>
              <a:pathLst>
                <a:path w="415" h="269" fill="none" extrusionOk="0">
                  <a:moveTo>
                    <a:pt x="0" y="268"/>
                  </a:moveTo>
                  <a:lnTo>
                    <a:pt x="195" y="146"/>
                  </a:lnTo>
                  <a:lnTo>
                    <a:pt x="390" y="0"/>
                  </a:lnTo>
                  <a:lnTo>
                    <a:pt x="414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62"/>
            <p:cNvSpPr/>
            <p:nvPr/>
          </p:nvSpPr>
          <p:spPr>
            <a:xfrm>
              <a:off x="4313525" y="577875"/>
              <a:ext cx="6100" cy="10375"/>
            </a:xfrm>
            <a:custGeom>
              <a:avLst/>
              <a:gdLst/>
              <a:ahLst/>
              <a:cxnLst/>
              <a:rect l="l" t="t" r="r" b="b"/>
              <a:pathLst>
                <a:path w="244" h="415" fill="none" extrusionOk="0">
                  <a:moveTo>
                    <a:pt x="0" y="414"/>
                  </a:moveTo>
                  <a:lnTo>
                    <a:pt x="24" y="365"/>
                  </a:lnTo>
                  <a:lnTo>
                    <a:pt x="146" y="195"/>
                  </a:lnTo>
                  <a:lnTo>
                    <a:pt x="244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62"/>
            <p:cNvSpPr/>
            <p:nvPr/>
          </p:nvSpPr>
          <p:spPr>
            <a:xfrm>
              <a:off x="4326300" y="547425"/>
              <a:ext cx="2450" cy="12200"/>
            </a:xfrm>
            <a:custGeom>
              <a:avLst/>
              <a:gdLst/>
              <a:ahLst/>
              <a:cxnLst/>
              <a:rect l="l" t="t" r="r" b="b"/>
              <a:pathLst>
                <a:path w="98" h="488" fill="none" extrusionOk="0">
                  <a:moveTo>
                    <a:pt x="0" y="487"/>
                  </a:moveTo>
                  <a:lnTo>
                    <a:pt x="49" y="293"/>
                  </a:lnTo>
                  <a:lnTo>
                    <a:pt x="98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62"/>
            <p:cNvSpPr/>
            <p:nvPr/>
          </p:nvSpPr>
          <p:spPr>
            <a:xfrm>
              <a:off x="4329350" y="515750"/>
              <a:ext cx="625" cy="12200"/>
            </a:xfrm>
            <a:custGeom>
              <a:avLst/>
              <a:gdLst/>
              <a:ahLst/>
              <a:cxnLst/>
              <a:rect l="l" t="t" r="r" b="b"/>
              <a:pathLst>
                <a:path w="25" h="488" fill="none" extrusionOk="0">
                  <a:moveTo>
                    <a:pt x="25" y="488"/>
                  </a:moveTo>
                  <a:lnTo>
                    <a:pt x="25" y="464"/>
                  </a:lnTo>
                  <a:lnTo>
                    <a:pt x="25" y="123"/>
                  </a:ln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62"/>
            <p:cNvSpPr/>
            <p:nvPr/>
          </p:nvSpPr>
          <p:spPr>
            <a:xfrm>
              <a:off x="4325075" y="488975"/>
              <a:ext cx="1250" cy="6100"/>
            </a:xfrm>
            <a:custGeom>
              <a:avLst/>
              <a:gdLst/>
              <a:ahLst/>
              <a:cxnLst/>
              <a:rect l="l" t="t" r="r" b="b"/>
              <a:pathLst>
                <a:path w="50" h="244" fill="none" extrusionOk="0">
                  <a:moveTo>
                    <a:pt x="49" y="244"/>
                  </a:moveTo>
                  <a:lnTo>
                    <a:pt x="49" y="244"/>
                  </a:ln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0" name="Google Shape;1040;p62"/>
          <p:cNvGrpSpPr/>
          <p:nvPr/>
        </p:nvGrpSpPr>
        <p:grpSpPr>
          <a:xfrm>
            <a:off x="5441252" y="387778"/>
            <a:ext cx="332670" cy="332670"/>
            <a:chOff x="6649150" y="309350"/>
            <a:chExt cx="395800" cy="395800"/>
          </a:xfrm>
        </p:grpSpPr>
        <p:sp>
          <p:nvSpPr>
            <p:cNvPr id="1041" name="Google Shape;1041;p62"/>
            <p:cNvSpPr/>
            <p:nvPr/>
          </p:nvSpPr>
          <p:spPr>
            <a:xfrm>
              <a:off x="6649150" y="309350"/>
              <a:ext cx="395800" cy="395800"/>
            </a:xfrm>
            <a:custGeom>
              <a:avLst/>
              <a:gdLst/>
              <a:ahLst/>
              <a:cxnLst/>
              <a:rect l="l" t="t" r="r" b="b"/>
              <a:pathLst>
                <a:path w="15832" h="15832" fill="none" extrusionOk="0">
                  <a:moveTo>
                    <a:pt x="7916" y="1"/>
                  </a:moveTo>
                  <a:lnTo>
                    <a:pt x="7916" y="1"/>
                  </a:lnTo>
                  <a:lnTo>
                    <a:pt x="7502" y="25"/>
                  </a:lnTo>
                  <a:lnTo>
                    <a:pt x="7112" y="49"/>
                  </a:lnTo>
                  <a:lnTo>
                    <a:pt x="6723" y="98"/>
                  </a:lnTo>
                  <a:lnTo>
                    <a:pt x="6333" y="171"/>
                  </a:lnTo>
                  <a:lnTo>
                    <a:pt x="5943" y="244"/>
                  </a:lnTo>
                  <a:lnTo>
                    <a:pt x="5553" y="366"/>
                  </a:lnTo>
                  <a:lnTo>
                    <a:pt x="5188" y="488"/>
                  </a:lnTo>
                  <a:lnTo>
                    <a:pt x="4847" y="634"/>
                  </a:lnTo>
                  <a:lnTo>
                    <a:pt x="4482" y="780"/>
                  </a:lnTo>
                  <a:lnTo>
                    <a:pt x="4141" y="950"/>
                  </a:lnTo>
                  <a:lnTo>
                    <a:pt x="3824" y="1145"/>
                  </a:lnTo>
                  <a:lnTo>
                    <a:pt x="3483" y="1364"/>
                  </a:lnTo>
                  <a:lnTo>
                    <a:pt x="3191" y="1584"/>
                  </a:lnTo>
                  <a:lnTo>
                    <a:pt x="2874" y="1803"/>
                  </a:lnTo>
                  <a:lnTo>
                    <a:pt x="2607" y="2071"/>
                  </a:lnTo>
                  <a:lnTo>
                    <a:pt x="2314" y="2314"/>
                  </a:lnTo>
                  <a:lnTo>
                    <a:pt x="2071" y="2607"/>
                  </a:lnTo>
                  <a:lnTo>
                    <a:pt x="1803" y="2874"/>
                  </a:lnTo>
                  <a:lnTo>
                    <a:pt x="1584" y="3191"/>
                  </a:lnTo>
                  <a:lnTo>
                    <a:pt x="1364" y="3483"/>
                  </a:lnTo>
                  <a:lnTo>
                    <a:pt x="1145" y="3824"/>
                  </a:lnTo>
                  <a:lnTo>
                    <a:pt x="950" y="4141"/>
                  </a:lnTo>
                  <a:lnTo>
                    <a:pt x="780" y="4482"/>
                  </a:lnTo>
                  <a:lnTo>
                    <a:pt x="634" y="4847"/>
                  </a:lnTo>
                  <a:lnTo>
                    <a:pt x="488" y="5188"/>
                  </a:lnTo>
                  <a:lnTo>
                    <a:pt x="366" y="5553"/>
                  </a:lnTo>
                  <a:lnTo>
                    <a:pt x="244" y="5943"/>
                  </a:lnTo>
                  <a:lnTo>
                    <a:pt x="171" y="6333"/>
                  </a:lnTo>
                  <a:lnTo>
                    <a:pt x="98" y="6722"/>
                  </a:lnTo>
                  <a:lnTo>
                    <a:pt x="49" y="7112"/>
                  </a:lnTo>
                  <a:lnTo>
                    <a:pt x="25" y="7502"/>
                  </a:lnTo>
                  <a:lnTo>
                    <a:pt x="1" y="7916"/>
                  </a:lnTo>
                  <a:lnTo>
                    <a:pt x="1" y="7916"/>
                  </a:lnTo>
                  <a:lnTo>
                    <a:pt x="25" y="8330"/>
                  </a:lnTo>
                  <a:lnTo>
                    <a:pt x="49" y="8720"/>
                  </a:lnTo>
                  <a:lnTo>
                    <a:pt x="98" y="9109"/>
                  </a:lnTo>
                  <a:lnTo>
                    <a:pt x="171" y="9499"/>
                  </a:lnTo>
                  <a:lnTo>
                    <a:pt x="244" y="9889"/>
                  </a:lnTo>
                  <a:lnTo>
                    <a:pt x="366" y="10278"/>
                  </a:lnTo>
                  <a:lnTo>
                    <a:pt x="488" y="10644"/>
                  </a:lnTo>
                  <a:lnTo>
                    <a:pt x="634" y="10985"/>
                  </a:lnTo>
                  <a:lnTo>
                    <a:pt x="780" y="11350"/>
                  </a:lnTo>
                  <a:lnTo>
                    <a:pt x="950" y="11691"/>
                  </a:lnTo>
                  <a:lnTo>
                    <a:pt x="1145" y="12008"/>
                  </a:lnTo>
                  <a:lnTo>
                    <a:pt x="1364" y="12348"/>
                  </a:lnTo>
                  <a:lnTo>
                    <a:pt x="1584" y="12641"/>
                  </a:lnTo>
                  <a:lnTo>
                    <a:pt x="1803" y="12957"/>
                  </a:lnTo>
                  <a:lnTo>
                    <a:pt x="2071" y="13225"/>
                  </a:lnTo>
                  <a:lnTo>
                    <a:pt x="2314" y="13518"/>
                  </a:lnTo>
                  <a:lnTo>
                    <a:pt x="2607" y="13761"/>
                  </a:lnTo>
                  <a:lnTo>
                    <a:pt x="2874" y="14029"/>
                  </a:lnTo>
                  <a:lnTo>
                    <a:pt x="3191" y="14248"/>
                  </a:lnTo>
                  <a:lnTo>
                    <a:pt x="3483" y="14467"/>
                  </a:lnTo>
                  <a:lnTo>
                    <a:pt x="3824" y="14687"/>
                  </a:lnTo>
                  <a:lnTo>
                    <a:pt x="4141" y="14881"/>
                  </a:lnTo>
                  <a:lnTo>
                    <a:pt x="4482" y="15052"/>
                  </a:lnTo>
                  <a:lnTo>
                    <a:pt x="4847" y="15198"/>
                  </a:lnTo>
                  <a:lnTo>
                    <a:pt x="5188" y="15344"/>
                  </a:lnTo>
                  <a:lnTo>
                    <a:pt x="5553" y="15466"/>
                  </a:lnTo>
                  <a:lnTo>
                    <a:pt x="5943" y="15588"/>
                  </a:lnTo>
                  <a:lnTo>
                    <a:pt x="6333" y="15661"/>
                  </a:lnTo>
                  <a:lnTo>
                    <a:pt x="6723" y="15734"/>
                  </a:lnTo>
                  <a:lnTo>
                    <a:pt x="7112" y="15783"/>
                  </a:lnTo>
                  <a:lnTo>
                    <a:pt x="7502" y="15807"/>
                  </a:lnTo>
                  <a:lnTo>
                    <a:pt x="7916" y="15831"/>
                  </a:lnTo>
                  <a:lnTo>
                    <a:pt x="7916" y="15831"/>
                  </a:lnTo>
                  <a:lnTo>
                    <a:pt x="8330" y="15807"/>
                  </a:lnTo>
                  <a:lnTo>
                    <a:pt x="8720" y="15783"/>
                  </a:lnTo>
                  <a:lnTo>
                    <a:pt x="9109" y="15734"/>
                  </a:lnTo>
                  <a:lnTo>
                    <a:pt x="9499" y="15661"/>
                  </a:lnTo>
                  <a:lnTo>
                    <a:pt x="9889" y="15588"/>
                  </a:lnTo>
                  <a:lnTo>
                    <a:pt x="10278" y="15466"/>
                  </a:lnTo>
                  <a:lnTo>
                    <a:pt x="10644" y="15344"/>
                  </a:lnTo>
                  <a:lnTo>
                    <a:pt x="10985" y="15198"/>
                  </a:lnTo>
                  <a:lnTo>
                    <a:pt x="11350" y="15052"/>
                  </a:lnTo>
                  <a:lnTo>
                    <a:pt x="11691" y="14881"/>
                  </a:lnTo>
                  <a:lnTo>
                    <a:pt x="12008" y="14687"/>
                  </a:lnTo>
                  <a:lnTo>
                    <a:pt x="12349" y="14467"/>
                  </a:lnTo>
                  <a:lnTo>
                    <a:pt x="12641" y="14248"/>
                  </a:lnTo>
                  <a:lnTo>
                    <a:pt x="12957" y="14029"/>
                  </a:lnTo>
                  <a:lnTo>
                    <a:pt x="13225" y="13761"/>
                  </a:lnTo>
                  <a:lnTo>
                    <a:pt x="13518" y="13518"/>
                  </a:lnTo>
                  <a:lnTo>
                    <a:pt x="13761" y="13225"/>
                  </a:lnTo>
                  <a:lnTo>
                    <a:pt x="14029" y="12957"/>
                  </a:lnTo>
                  <a:lnTo>
                    <a:pt x="14248" y="12641"/>
                  </a:lnTo>
                  <a:lnTo>
                    <a:pt x="14467" y="12348"/>
                  </a:lnTo>
                  <a:lnTo>
                    <a:pt x="14687" y="12008"/>
                  </a:lnTo>
                  <a:lnTo>
                    <a:pt x="14881" y="11691"/>
                  </a:lnTo>
                  <a:lnTo>
                    <a:pt x="15052" y="11350"/>
                  </a:lnTo>
                  <a:lnTo>
                    <a:pt x="15198" y="10985"/>
                  </a:lnTo>
                  <a:lnTo>
                    <a:pt x="15344" y="10644"/>
                  </a:lnTo>
                  <a:lnTo>
                    <a:pt x="15466" y="10278"/>
                  </a:lnTo>
                  <a:lnTo>
                    <a:pt x="15588" y="9889"/>
                  </a:lnTo>
                  <a:lnTo>
                    <a:pt x="15661" y="9499"/>
                  </a:lnTo>
                  <a:lnTo>
                    <a:pt x="15734" y="9109"/>
                  </a:lnTo>
                  <a:lnTo>
                    <a:pt x="15783" y="8720"/>
                  </a:lnTo>
                  <a:lnTo>
                    <a:pt x="15807" y="8330"/>
                  </a:lnTo>
                  <a:lnTo>
                    <a:pt x="15831" y="7916"/>
                  </a:lnTo>
                  <a:lnTo>
                    <a:pt x="15831" y="7916"/>
                  </a:lnTo>
                  <a:lnTo>
                    <a:pt x="15807" y="7502"/>
                  </a:lnTo>
                  <a:lnTo>
                    <a:pt x="15783" y="7112"/>
                  </a:lnTo>
                  <a:lnTo>
                    <a:pt x="15734" y="6722"/>
                  </a:lnTo>
                  <a:lnTo>
                    <a:pt x="15661" y="6333"/>
                  </a:lnTo>
                  <a:lnTo>
                    <a:pt x="15588" y="5943"/>
                  </a:lnTo>
                  <a:lnTo>
                    <a:pt x="15466" y="5553"/>
                  </a:lnTo>
                  <a:lnTo>
                    <a:pt x="15344" y="5188"/>
                  </a:lnTo>
                  <a:lnTo>
                    <a:pt x="15198" y="4847"/>
                  </a:lnTo>
                  <a:lnTo>
                    <a:pt x="15052" y="4482"/>
                  </a:lnTo>
                  <a:lnTo>
                    <a:pt x="14881" y="4141"/>
                  </a:lnTo>
                  <a:lnTo>
                    <a:pt x="14687" y="3824"/>
                  </a:lnTo>
                  <a:lnTo>
                    <a:pt x="14467" y="3483"/>
                  </a:lnTo>
                  <a:lnTo>
                    <a:pt x="14248" y="3191"/>
                  </a:lnTo>
                  <a:lnTo>
                    <a:pt x="14029" y="2874"/>
                  </a:lnTo>
                  <a:lnTo>
                    <a:pt x="13761" y="2607"/>
                  </a:lnTo>
                  <a:lnTo>
                    <a:pt x="13518" y="2314"/>
                  </a:lnTo>
                  <a:lnTo>
                    <a:pt x="13225" y="2071"/>
                  </a:lnTo>
                  <a:lnTo>
                    <a:pt x="12957" y="1803"/>
                  </a:lnTo>
                  <a:lnTo>
                    <a:pt x="12641" y="1584"/>
                  </a:lnTo>
                  <a:lnTo>
                    <a:pt x="12349" y="1364"/>
                  </a:lnTo>
                  <a:lnTo>
                    <a:pt x="12008" y="1145"/>
                  </a:lnTo>
                  <a:lnTo>
                    <a:pt x="11691" y="950"/>
                  </a:lnTo>
                  <a:lnTo>
                    <a:pt x="11350" y="780"/>
                  </a:lnTo>
                  <a:lnTo>
                    <a:pt x="10985" y="634"/>
                  </a:lnTo>
                  <a:lnTo>
                    <a:pt x="10644" y="488"/>
                  </a:lnTo>
                  <a:lnTo>
                    <a:pt x="10278" y="366"/>
                  </a:lnTo>
                  <a:lnTo>
                    <a:pt x="9889" y="244"/>
                  </a:lnTo>
                  <a:lnTo>
                    <a:pt x="9499" y="171"/>
                  </a:lnTo>
                  <a:lnTo>
                    <a:pt x="9109" y="98"/>
                  </a:lnTo>
                  <a:lnTo>
                    <a:pt x="8720" y="49"/>
                  </a:lnTo>
                  <a:lnTo>
                    <a:pt x="8330" y="25"/>
                  </a:lnTo>
                  <a:lnTo>
                    <a:pt x="7916" y="1"/>
                  </a:lnTo>
                  <a:lnTo>
                    <a:pt x="7916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62"/>
            <p:cNvSpPr/>
            <p:nvPr/>
          </p:nvSpPr>
          <p:spPr>
            <a:xfrm>
              <a:off x="6673500" y="333700"/>
              <a:ext cx="347100" cy="347100"/>
            </a:xfrm>
            <a:custGeom>
              <a:avLst/>
              <a:gdLst/>
              <a:ahLst/>
              <a:cxnLst/>
              <a:rect l="l" t="t" r="r" b="b"/>
              <a:pathLst>
                <a:path w="13884" h="13884" fill="none" extrusionOk="0">
                  <a:moveTo>
                    <a:pt x="6942" y="13883"/>
                  </a:moveTo>
                  <a:lnTo>
                    <a:pt x="6942" y="13883"/>
                  </a:lnTo>
                  <a:lnTo>
                    <a:pt x="6577" y="13883"/>
                  </a:lnTo>
                  <a:lnTo>
                    <a:pt x="6236" y="13834"/>
                  </a:lnTo>
                  <a:lnTo>
                    <a:pt x="5895" y="13810"/>
                  </a:lnTo>
                  <a:lnTo>
                    <a:pt x="5554" y="13737"/>
                  </a:lnTo>
                  <a:lnTo>
                    <a:pt x="5213" y="13664"/>
                  </a:lnTo>
                  <a:lnTo>
                    <a:pt x="4872" y="13566"/>
                  </a:lnTo>
                  <a:lnTo>
                    <a:pt x="4555" y="13469"/>
                  </a:lnTo>
                  <a:lnTo>
                    <a:pt x="4239" y="13323"/>
                  </a:lnTo>
                  <a:lnTo>
                    <a:pt x="3946" y="13201"/>
                  </a:lnTo>
                  <a:lnTo>
                    <a:pt x="3630" y="13031"/>
                  </a:lnTo>
                  <a:lnTo>
                    <a:pt x="3337" y="12884"/>
                  </a:lnTo>
                  <a:lnTo>
                    <a:pt x="3069" y="12690"/>
                  </a:lnTo>
                  <a:lnTo>
                    <a:pt x="2802" y="12495"/>
                  </a:lnTo>
                  <a:lnTo>
                    <a:pt x="2534" y="12300"/>
                  </a:lnTo>
                  <a:lnTo>
                    <a:pt x="2290" y="12081"/>
                  </a:lnTo>
                  <a:lnTo>
                    <a:pt x="2047" y="11837"/>
                  </a:lnTo>
                  <a:lnTo>
                    <a:pt x="1803" y="11594"/>
                  </a:lnTo>
                  <a:lnTo>
                    <a:pt x="1584" y="11350"/>
                  </a:lnTo>
                  <a:lnTo>
                    <a:pt x="1389" y="11082"/>
                  </a:lnTo>
                  <a:lnTo>
                    <a:pt x="1194" y="10814"/>
                  </a:lnTo>
                  <a:lnTo>
                    <a:pt x="999" y="10546"/>
                  </a:lnTo>
                  <a:lnTo>
                    <a:pt x="853" y="10254"/>
                  </a:lnTo>
                  <a:lnTo>
                    <a:pt x="683" y="9938"/>
                  </a:lnTo>
                  <a:lnTo>
                    <a:pt x="561" y="9645"/>
                  </a:lnTo>
                  <a:lnTo>
                    <a:pt x="415" y="9329"/>
                  </a:lnTo>
                  <a:lnTo>
                    <a:pt x="317" y="9012"/>
                  </a:lnTo>
                  <a:lnTo>
                    <a:pt x="220" y="8671"/>
                  </a:lnTo>
                  <a:lnTo>
                    <a:pt x="147" y="8330"/>
                  </a:lnTo>
                  <a:lnTo>
                    <a:pt x="74" y="7989"/>
                  </a:lnTo>
                  <a:lnTo>
                    <a:pt x="49" y="7648"/>
                  </a:lnTo>
                  <a:lnTo>
                    <a:pt x="1" y="7307"/>
                  </a:lnTo>
                  <a:lnTo>
                    <a:pt x="1" y="6942"/>
                  </a:lnTo>
                  <a:lnTo>
                    <a:pt x="1" y="6942"/>
                  </a:lnTo>
                  <a:lnTo>
                    <a:pt x="1" y="6577"/>
                  </a:lnTo>
                  <a:lnTo>
                    <a:pt x="49" y="6236"/>
                  </a:lnTo>
                  <a:lnTo>
                    <a:pt x="74" y="5895"/>
                  </a:lnTo>
                  <a:lnTo>
                    <a:pt x="147" y="5554"/>
                  </a:lnTo>
                  <a:lnTo>
                    <a:pt x="220" y="5213"/>
                  </a:lnTo>
                  <a:lnTo>
                    <a:pt x="317" y="4872"/>
                  </a:lnTo>
                  <a:lnTo>
                    <a:pt x="415" y="4555"/>
                  </a:lnTo>
                  <a:lnTo>
                    <a:pt x="561" y="4238"/>
                  </a:lnTo>
                  <a:lnTo>
                    <a:pt x="683" y="3946"/>
                  </a:lnTo>
                  <a:lnTo>
                    <a:pt x="853" y="3630"/>
                  </a:lnTo>
                  <a:lnTo>
                    <a:pt x="999" y="3337"/>
                  </a:lnTo>
                  <a:lnTo>
                    <a:pt x="1194" y="3069"/>
                  </a:lnTo>
                  <a:lnTo>
                    <a:pt x="1389" y="2802"/>
                  </a:lnTo>
                  <a:lnTo>
                    <a:pt x="1584" y="2534"/>
                  </a:lnTo>
                  <a:lnTo>
                    <a:pt x="1803" y="2290"/>
                  </a:lnTo>
                  <a:lnTo>
                    <a:pt x="2047" y="2047"/>
                  </a:lnTo>
                  <a:lnTo>
                    <a:pt x="2290" y="1803"/>
                  </a:lnTo>
                  <a:lnTo>
                    <a:pt x="2534" y="1584"/>
                  </a:lnTo>
                  <a:lnTo>
                    <a:pt x="2802" y="1389"/>
                  </a:lnTo>
                  <a:lnTo>
                    <a:pt x="3069" y="1194"/>
                  </a:lnTo>
                  <a:lnTo>
                    <a:pt x="3337" y="999"/>
                  </a:lnTo>
                  <a:lnTo>
                    <a:pt x="3630" y="853"/>
                  </a:lnTo>
                  <a:lnTo>
                    <a:pt x="3946" y="683"/>
                  </a:lnTo>
                  <a:lnTo>
                    <a:pt x="4239" y="561"/>
                  </a:lnTo>
                  <a:lnTo>
                    <a:pt x="4555" y="415"/>
                  </a:lnTo>
                  <a:lnTo>
                    <a:pt x="4872" y="317"/>
                  </a:lnTo>
                  <a:lnTo>
                    <a:pt x="5213" y="220"/>
                  </a:lnTo>
                  <a:lnTo>
                    <a:pt x="5554" y="147"/>
                  </a:lnTo>
                  <a:lnTo>
                    <a:pt x="5895" y="74"/>
                  </a:lnTo>
                  <a:lnTo>
                    <a:pt x="6236" y="49"/>
                  </a:lnTo>
                  <a:lnTo>
                    <a:pt x="6577" y="1"/>
                  </a:lnTo>
                  <a:lnTo>
                    <a:pt x="6942" y="1"/>
                  </a:lnTo>
                  <a:lnTo>
                    <a:pt x="6942" y="1"/>
                  </a:lnTo>
                  <a:lnTo>
                    <a:pt x="7307" y="1"/>
                  </a:lnTo>
                  <a:lnTo>
                    <a:pt x="7648" y="49"/>
                  </a:lnTo>
                  <a:lnTo>
                    <a:pt x="7989" y="74"/>
                  </a:lnTo>
                  <a:lnTo>
                    <a:pt x="8330" y="147"/>
                  </a:lnTo>
                  <a:lnTo>
                    <a:pt x="8671" y="220"/>
                  </a:lnTo>
                  <a:lnTo>
                    <a:pt x="9012" y="317"/>
                  </a:lnTo>
                  <a:lnTo>
                    <a:pt x="9329" y="415"/>
                  </a:lnTo>
                  <a:lnTo>
                    <a:pt x="9645" y="561"/>
                  </a:lnTo>
                  <a:lnTo>
                    <a:pt x="9938" y="683"/>
                  </a:lnTo>
                  <a:lnTo>
                    <a:pt x="10254" y="853"/>
                  </a:lnTo>
                  <a:lnTo>
                    <a:pt x="10546" y="999"/>
                  </a:lnTo>
                  <a:lnTo>
                    <a:pt x="10814" y="1194"/>
                  </a:lnTo>
                  <a:lnTo>
                    <a:pt x="11082" y="1389"/>
                  </a:lnTo>
                  <a:lnTo>
                    <a:pt x="11350" y="1584"/>
                  </a:lnTo>
                  <a:lnTo>
                    <a:pt x="11594" y="1803"/>
                  </a:lnTo>
                  <a:lnTo>
                    <a:pt x="11837" y="2047"/>
                  </a:lnTo>
                  <a:lnTo>
                    <a:pt x="12081" y="2290"/>
                  </a:lnTo>
                  <a:lnTo>
                    <a:pt x="12300" y="2534"/>
                  </a:lnTo>
                  <a:lnTo>
                    <a:pt x="12495" y="2802"/>
                  </a:lnTo>
                  <a:lnTo>
                    <a:pt x="12690" y="3069"/>
                  </a:lnTo>
                  <a:lnTo>
                    <a:pt x="12885" y="3337"/>
                  </a:lnTo>
                  <a:lnTo>
                    <a:pt x="13031" y="3630"/>
                  </a:lnTo>
                  <a:lnTo>
                    <a:pt x="13201" y="3946"/>
                  </a:lnTo>
                  <a:lnTo>
                    <a:pt x="13323" y="4238"/>
                  </a:lnTo>
                  <a:lnTo>
                    <a:pt x="13469" y="4555"/>
                  </a:lnTo>
                  <a:lnTo>
                    <a:pt x="13566" y="4872"/>
                  </a:lnTo>
                  <a:lnTo>
                    <a:pt x="13664" y="5213"/>
                  </a:lnTo>
                  <a:lnTo>
                    <a:pt x="13737" y="5554"/>
                  </a:lnTo>
                  <a:lnTo>
                    <a:pt x="13810" y="5895"/>
                  </a:lnTo>
                  <a:lnTo>
                    <a:pt x="13834" y="6236"/>
                  </a:lnTo>
                  <a:lnTo>
                    <a:pt x="13883" y="6577"/>
                  </a:lnTo>
                  <a:lnTo>
                    <a:pt x="13883" y="6942"/>
                  </a:lnTo>
                  <a:lnTo>
                    <a:pt x="13883" y="6942"/>
                  </a:lnTo>
                  <a:lnTo>
                    <a:pt x="13883" y="7307"/>
                  </a:lnTo>
                  <a:lnTo>
                    <a:pt x="13834" y="7648"/>
                  </a:lnTo>
                  <a:lnTo>
                    <a:pt x="13810" y="7989"/>
                  </a:lnTo>
                  <a:lnTo>
                    <a:pt x="13737" y="8330"/>
                  </a:lnTo>
                  <a:lnTo>
                    <a:pt x="13664" y="8671"/>
                  </a:lnTo>
                  <a:lnTo>
                    <a:pt x="13566" y="9012"/>
                  </a:lnTo>
                  <a:lnTo>
                    <a:pt x="13469" y="9329"/>
                  </a:lnTo>
                  <a:lnTo>
                    <a:pt x="13323" y="9645"/>
                  </a:lnTo>
                  <a:lnTo>
                    <a:pt x="13201" y="9938"/>
                  </a:lnTo>
                  <a:lnTo>
                    <a:pt x="13031" y="10254"/>
                  </a:lnTo>
                  <a:lnTo>
                    <a:pt x="12885" y="10546"/>
                  </a:lnTo>
                  <a:lnTo>
                    <a:pt x="12690" y="10814"/>
                  </a:lnTo>
                  <a:lnTo>
                    <a:pt x="12495" y="11082"/>
                  </a:lnTo>
                  <a:lnTo>
                    <a:pt x="12300" y="11350"/>
                  </a:lnTo>
                  <a:lnTo>
                    <a:pt x="12081" y="11594"/>
                  </a:lnTo>
                  <a:lnTo>
                    <a:pt x="11837" y="11837"/>
                  </a:lnTo>
                  <a:lnTo>
                    <a:pt x="11594" y="12081"/>
                  </a:lnTo>
                  <a:lnTo>
                    <a:pt x="11350" y="12300"/>
                  </a:lnTo>
                  <a:lnTo>
                    <a:pt x="11082" y="12495"/>
                  </a:lnTo>
                  <a:lnTo>
                    <a:pt x="10814" y="12690"/>
                  </a:lnTo>
                  <a:lnTo>
                    <a:pt x="10546" y="12884"/>
                  </a:lnTo>
                  <a:lnTo>
                    <a:pt x="10254" y="13031"/>
                  </a:lnTo>
                  <a:lnTo>
                    <a:pt x="9938" y="13201"/>
                  </a:lnTo>
                  <a:lnTo>
                    <a:pt x="9645" y="13323"/>
                  </a:lnTo>
                  <a:lnTo>
                    <a:pt x="9329" y="13469"/>
                  </a:lnTo>
                  <a:lnTo>
                    <a:pt x="9012" y="13566"/>
                  </a:lnTo>
                  <a:lnTo>
                    <a:pt x="8671" y="13664"/>
                  </a:lnTo>
                  <a:lnTo>
                    <a:pt x="8330" y="13737"/>
                  </a:lnTo>
                  <a:lnTo>
                    <a:pt x="7989" y="13810"/>
                  </a:lnTo>
                  <a:lnTo>
                    <a:pt x="7648" y="13834"/>
                  </a:lnTo>
                  <a:lnTo>
                    <a:pt x="7307" y="13883"/>
                  </a:lnTo>
                  <a:lnTo>
                    <a:pt x="6942" y="13883"/>
                  </a:lnTo>
                  <a:lnTo>
                    <a:pt x="6942" y="13883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62"/>
            <p:cNvSpPr/>
            <p:nvPr/>
          </p:nvSpPr>
          <p:spPr>
            <a:xfrm>
              <a:off x="6848850" y="397625"/>
              <a:ext cx="54825" cy="169300"/>
            </a:xfrm>
            <a:custGeom>
              <a:avLst/>
              <a:gdLst/>
              <a:ahLst/>
              <a:cxnLst/>
              <a:rect l="l" t="t" r="r" b="b"/>
              <a:pathLst>
                <a:path w="2193" h="6772" fill="none" extrusionOk="0">
                  <a:moveTo>
                    <a:pt x="1" y="1"/>
                  </a:moveTo>
                  <a:lnTo>
                    <a:pt x="1" y="4580"/>
                  </a:lnTo>
                  <a:lnTo>
                    <a:pt x="2193" y="6772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62"/>
            <p:cNvSpPr/>
            <p:nvPr/>
          </p:nvSpPr>
          <p:spPr>
            <a:xfrm>
              <a:off x="6847025" y="333700"/>
              <a:ext cx="25" cy="29250"/>
            </a:xfrm>
            <a:custGeom>
              <a:avLst/>
              <a:gdLst/>
              <a:ahLst/>
              <a:cxnLst/>
              <a:rect l="l" t="t" r="r" b="b"/>
              <a:pathLst>
                <a:path w="1" h="1170" fill="none" extrusionOk="0">
                  <a:moveTo>
                    <a:pt x="1" y="1170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62"/>
            <p:cNvSpPr/>
            <p:nvPr/>
          </p:nvSpPr>
          <p:spPr>
            <a:xfrm>
              <a:off x="6760575" y="3568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62"/>
            <p:cNvSpPr/>
            <p:nvPr/>
          </p:nvSpPr>
          <p:spPr>
            <a:xfrm>
              <a:off x="6760575" y="356850"/>
              <a:ext cx="14025" cy="24975"/>
            </a:xfrm>
            <a:custGeom>
              <a:avLst/>
              <a:gdLst/>
              <a:ahLst/>
              <a:cxnLst/>
              <a:rect l="l" t="t" r="r" b="b"/>
              <a:pathLst>
                <a:path w="561" h="999" fill="none" extrusionOk="0">
                  <a:moveTo>
                    <a:pt x="1" y="0"/>
                  </a:moveTo>
                  <a:lnTo>
                    <a:pt x="561" y="999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62"/>
            <p:cNvSpPr/>
            <p:nvPr/>
          </p:nvSpPr>
          <p:spPr>
            <a:xfrm>
              <a:off x="6696650" y="4207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62"/>
            <p:cNvSpPr/>
            <p:nvPr/>
          </p:nvSpPr>
          <p:spPr>
            <a:xfrm>
              <a:off x="6696650" y="420775"/>
              <a:ext cx="24975" cy="14025"/>
            </a:xfrm>
            <a:custGeom>
              <a:avLst/>
              <a:gdLst/>
              <a:ahLst/>
              <a:cxnLst/>
              <a:rect l="l" t="t" r="r" b="b"/>
              <a:pathLst>
                <a:path w="999" h="561" fill="none" extrusionOk="0">
                  <a:moveTo>
                    <a:pt x="0" y="0"/>
                  </a:moveTo>
                  <a:lnTo>
                    <a:pt x="999" y="561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62"/>
            <p:cNvSpPr/>
            <p:nvPr/>
          </p:nvSpPr>
          <p:spPr>
            <a:xfrm>
              <a:off x="6673500" y="507225"/>
              <a:ext cx="29250" cy="25"/>
            </a:xfrm>
            <a:custGeom>
              <a:avLst/>
              <a:gdLst/>
              <a:ahLst/>
              <a:cxnLst/>
              <a:rect l="l" t="t" r="r" b="b"/>
              <a:pathLst>
                <a:path w="1170" h="1" fill="none" extrusionOk="0">
                  <a:moveTo>
                    <a:pt x="1" y="1"/>
                  </a:moveTo>
                  <a:lnTo>
                    <a:pt x="1170" y="1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62"/>
            <p:cNvSpPr/>
            <p:nvPr/>
          </p:nvSpPr>
          <p:spPr>
            <a:xfrm>
              <a:off x="6696650" y="5937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62"/>
            <p:cNvSpPr/>
            <p:nvPr/>
          </p:nvSpPr>
          <p:spPr>
            <a:xfrm>
              <a:off x="6696650" y="579700"/>
              <a:ext cx="24975" cy="14025"/>
            </a:xfrm>
            <a:custGeom>
              <a:avLst/>
              <a:gdLst/>
              <a:ahLst/>
              <a:cxnLst/>
              <a:rect l="l" t="t" r="r" b="b"/>
              <a:pathLst>
                <a:path w="999" h="561" fill="none" extrusionOk="0">
                  <a:moveTo>
                    <a:pt x="0" y="560"/>
                  </a:moveTo>
                  <a:lnTo>
                    <a:pt x="999" y="0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62"/>
            <p:cNvSpPr/>
            <p:nvPr/>
          </p:nvSpPr>
          <p:spPr>
            <a:xfrm>
              <a:off x="6760575" y="632675"/>
              <a:ext cx="14025" cy="24975"/>
            </a:xfrm>
            <a:custGeom>
              <a:avLst/>
              <a:gdLst/>
              <a:ahLst/>
              <a:cxnLst/>
              <a:rect l="l" t="t" r="r" b="b"/>
              <a:pathLst>
                <a:path w="561" h="999" fill="none" extrusionOk="0">
                  <a:moveTo>
                    <a:pt x="1" y="999"/>
                  </a:moveTo>
                  <a:lnTo>
                    <a:pt x="561" y="0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62"/>
            <p:cNvSpPr/>
            <p:nvPr/>
          </p:nvSpPr>
          <p:spPr>
            <a:xfrm>
              <a:off x="6760575" y="6576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62"/>
            <p:cNvSpPr/>
            <p:nvPr/>
          </p:nvSpPr>
          <p:spPr>
            <a:xfrm>
              <a:off x="6847025" y="651550"/>
              <a:ext cx="25" cy="29250"/>
            </a:xfrm>
            <a:custGeom>
              <a:avLst/>
              <a:gdLst/>
              <a:ahLst/>
              <a:cxnLst/>
              <a:rect l="l" t="t" r="r" b="b"/>
              <a:pathLst>
                <a:path w="1" h="1170" fill="none" extrusionOk="0">
                  <a:moveTo>
                    <a:pt x="1" y="0"/>
                  </a:moveTo>
                  <a:lnTo>
                    <a:pt x="1" y="1169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62"/>
            <p:cNvSpPr/>
            <p:nvPr/>
          </p:nvSpPr>
          <p:spPr>
            <a:xfrm>
              <a:off x="6919500" y="632675"/>
              <a:ext cx="14025" cy="24975"/>
            </a:xfrm>
            <a:custGeom>
              <a:avLst/>
              <a:gdLst/>
              <a:ahLst/>
              <a:cxnLst/>
              <a:rect l="l" t="t" r="r" b="b"/>
              <a:pathLst>
                <a:path w="561" h="999" fill="none" extrusionOk="0">
                  <a:moveTo>
                    <a:pt x="560" y="999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62"/>
            <p:cNvSpPr/>
            <p:nvPr/>
          </p:nvSpPr>
          <p:spPr>
            <a:xfrm>
              <a:off x="6933500" y="6576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62"/>
            <p:cNvSpPr/>
            <p:nvPr/>
          </p:nvSpPr>
          <p:spPr>
            <a:xfrm>
              <a:off x="6972475" y="579700"/>
              <a:ext cx="24975" cy="14025"/>
            </a:xfrm>
            <a:custGeom>
              <a:avLst/>
              <a:gdLst/>
              <a:ahLst/>
              <a:cxnLst/>
              <a:rect l="l" t="t" r="r" b="b"/>
              <a:pathLst>
                <a:path w="999" h="561" fill="none" extrusionOk="0">
                  <a:moveTo>
                    <a:pt x="999" y="56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62"/>
            <p:cNvSpPr/>
            <p:nvPr/>
          </p:nvSpPr>
          <p:spPr>
            <a:xfrm>
              <a:off x="6997425" y="5937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62"/>
            <p:cNvSpPr/>
            <p:nvPr/>
          </p:nvSpPr>
          <p:spPr>
            <a:xfrm>
              <a:off x="6991350" y="507225"/>
              <a:ext cx="29250" cy="25"/>
            </a:xfrm>
            <a:custGeom>
              <a:avLst/>
              <a:gdLst/>
              <a:ahLst/>
              <a:cxnLst/>
              <a:rect l="l" t="t" r="r" b="b"/>
              <a:pathLst>
                <a:path w="1170" h="1" fill="none" extrusionOk="0">
                  <a:moveTo>
                    <a:pt x="116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62"/>
            <p:cNvSpPr/>
            <p:nvPr/>
          </p:nvSpPr>
          <p:spPr>
            <a:xfrm>
              <a:off x="6972475" y="420775"/>
              <a:ext cx="24975" cy="14025"/>
            </a:xfrm>
            <a:custGeom>
              <a:avLst/>
              <a:gdLst/>
              <a:ahLst/>
              <a:cxnLst/>
              <a:rect l="l" t="t" r="r" b="b"/>
              <a:pathLst>
                <a:path w="999" h="561" fill="none" extrusionOk="0">
                  <a:moveTo>
                    <a:pt x="0" y="561"/>
                  </a:moveTo>
                  <a:lnTo>
                    <a:pt x="999" y="0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62"/>
            <p:cNvSpPr/>
            <p:nvPr/>
          </p:nvSpPr>
          <p:spPr>
            <a:xfrm>
              <a:off x="6997425" y="4207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62"/>
            <p:cNvSpPr/>
            <p:nvPr/>
          </p:nvSpPr>
          <p:spPr>
            <a:xfrm>
              <a:off x="6919500" y="356850"/>
              <a:ext cx="14025" cy="24975"/>
            </a:xfrm>
            <a:custGeom>
              <a:avLst/>
              <a:gdLst/>
              <a:ahLst/>
              <a:cxnLst/>
              <a:rect l="l" t="t" r="r" b="b"/>
              <a:pathLst>
                <a:path w="561" h="999" fill="none" extrusionOk="0">
                  <a:moveTo>
                    <a:pt x="560" y="0"/>
                  </a:moveTo>
                  <a:lnTo>
                    <a:pt x="0" y="999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62"/>
            <p:cNvSpPr/>
            <p:nvPr/>
          </p:nvSpPr>
          <p:spPr>
            <a:xfrm>
              <a:off x="6933500" y="3568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64" name="Google Shape;1064;p62"/>
          <p:cNvGrpSpPr/>
          <p:nvPr/>
        </p:nvGrpSpPr>
        <p:grpSpPr>
          <a:xfrm>
            <a:off x="4873705" y="395448"/>
            <a:ext cx="337797" cy="319873"/>
            <a:chOff x="5973900" y="318475"/>
            <a:chExt cx="401900" cy="380575"/>
          </a:xfrm>
        </p:grpSpPr>
        <p:sp>
          <p:nvSpPr>
            <p:cNvPr id="1065" name="Google Shape;1065;p62"/>
            <p:cNvSpPr/>
            <p:nvPr/>
          </p:nvSpPr>
          <p:spPr>
            <a:xfrm>
              <a:off x="5973900" y="337975"/>
              <a:ext cx="401900" cy="67000"/>
            </a:xfrm>
            <a:custGeom>
              <a:avLst/>
              <a:gdLst/>
              <a:ahLst/>
              <a:cxnLst/>
              <a:rect l="l" t="t" r="r" b="b"/>
              <a:pathLst>
                <a:path w="16076" h="2680" fill="none" extrusionOk="0">
                  <a:moveTo>
                    <a:pt x="16075" y="2679"/>
                  </a:moveTo>
                  <a:lnTo>
                    <a:pt x="16075" y="0"/>
                  </a:lnTo>
                  <a:lnTo>
                    <a:pt x="1" y="0"/>
                  </a:lnTo>
                  <a:lnTo>
                    <a:pt x="1" y="2679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62"/>
            <p:cNvSpPr/>
            <p:nvPr/>
          </p:nvSpPr>
          <p:spPr>
            <a:xfrm>
              <a:off x="6024450" y="348325"/>
              <a:ext cx="45075" cy="45075"/>
            </a:xfrm>
            <a:custGeom>
              <a:avLst/>
              <a:gdLst/>
              <a:ahLst/>
              <a:cxnLst/>
              <a:rect l="l" t="t" r="r" b="b"/>
              <a:pathLst>
                <a:path w="1803" h="1803" fill="none" extrusionOk="0">
                  <a:moveTo>
                    <a:pt x="902" y="1803"/>
                  </a:moveTo>
                  <a:lnTo>
                    <a:pt x="902" y="1803"/>
                  </a:lnTo>
                  <a:lnTo>
                    <a:pt x="731" y="1778"/>
                  </a:lnTo>
                  <a:lnTo>
                    <a:pt x="561" y="1729"/>
                  </a:lnTo>
                  <a:lnTo>
                    <a:pt x="390" y="1632"/>
                  </a:lnTo>
                  <a:lnTo>
                    <a:pt x="268" y="1535"/>
                  </a:lnTo>
                  <a:lnTo>
                    <a:pt x="147" y="1388"/>
                  </a:lnTo>
                  <a:lnTo>
                    <a:pt x="73" y="1242"/>
                  </a:lnTo>
                  <a:lnTo>
                    <a:pt x="25" y="1072"/>
                  </a:lnTo>
                  <a:lnTo>
                    <a:pt x="0" y="901"/>
                  </a:lnTo>
                  <a:lnTo>
                    <a:pt x="0" y="901"/>
                  </a:lnTo>
                  <a:lnTo>
                    <a:pt x="25" y="707"/>
                  </a:lnTo>
                  <a:lnTo>
                    <a:pt x="73" y="536"/>
                  </a:lnTo>
                  <a:lnTo>
                    <a:pt x="147" y="390"/>
                  </a:lnTo>
                  <a:lnTo>
                    <a:pt x="268" y="244"/>
                  </a:lnTo>
                  <a:lnTo>
                    <a:pt x="390" y="146"/>
                  </a:lnTo>
                  <a:lnTo>
                    <a:pt x="561" y="49"/>
                  </a:lnTo>
                  <a:lnTo>
                    <a:pt x="731" y="0"/>
                  </a:lnTo>
                  <a:lnTo>
                    <a:pt x="902" y="0"/>
                  </a:lnTo>
                  <a:lnTo>
                    <a:pt x="902" y="0"/>
                  </a:lnTo>
                  <a:lnTo>
                    <a:pt x="1072" y="0"/>
                  </a:lnTo>
                  <a:lnTo>
                    <a:pt x="1242" y="49"/>
                  </a:lnTo>
                  <a:lnTo>
                    <a:pt x="1413" y="146"/>
                  </a:lnTo>
                  <a:lnTo>
                    <a:pt x="1535" y="244"/>
                  </a:lnTo>
                  <a:lnTo>
                    <a:pt x="1657" y="390"/>
                  </a:lnTo>
                  <a:lnTo>
                    <a:pt x="1730" y="536"/>
                  </a:lnTo>
                  <a:lnTo>
                    <a:pt x="1778" y="707"/>
                  </a:lnTo>
                  <a:lnTo>
                    <a:pt x="1803" y="901"/>
                  </a:lnTo>
                  <a:lnTo>
                    <a:pt x="1803" y="901"/>
                  </a:lnTo>
                  <a:lnTo>
                    <a:pt x="1778" y="1072"/>
                  </a:lnTo>
                  <a:lnTo>
                    <a:pt x="1730" y="1242"/>
                  </a:lnTo>
                  <a:lnTo>
                    <a:pt x="1657" y="1388"/>
                  </a:lnTo>
                  <a:lnTo>
                    <a:pt x="1535" y="1535"/>
                  </a:lnTo>
                  <a:lnTo>
                    <a:pt x="1413" y="1632"/>
                  </a:lnTo>
                  <a:lnTo>
                    <a:pt x="1242" y="1729"/>
                  </a:lnTo>
                  <a:lnTo>
                    <a:pt x="1072" y="1778"/>
                  </a:lnTo>
                  <a:lnTo>
                    <a:pt x="902" y="1803"/>
                  </a:lnTo>
                  <a:lnTo>
                    <a:pt x="902" y="1803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62"/>
            <p:cNvSpPr/>
            <p:nvPr/>
          </p:nvSpPr>
          <p:spPr>
            <a:xfrm>
              <a:off x="6280175" y="348325"/>
              <a:ext cx="45075" cy="45075"/>
            </a:xfrm>
            <a:custGeom>
              <a:avLst/>
              <a:gdLst/>
              <a:ahLst/>
              <a:cxnLst/>
              <a:rect l="l" t="t" r="r" b="b"/>
              <a:pathLst>
                <a:path w="1803" h="1803" fill="none" extrusionOk="0">
                  <a:moveTo>
                    <a:pt x="902" y="1803"/>
                  </a:moveTo>
                  <a:lnTo>
                    <a:pt x="902" y="1803"/>
                  </a:lnTo>
                  <a:lnTo>
                    <a:pt x="731" y="1778"/>
                  </a:lnTo>
                  <a:lnTo>
                    <a:pt x="561" y="1729"/>
                  </a:lnTo>
                  <a:lnTo>
                    <a:pt x="390" y="1632"/>
                  </a:lnTo>
                  <a:lnTo>
                    <a:pt x="268" y="1535"/>
                  </a:lnTo>
                  <a:lnTo>
                    <a:pt x="147" y="1388"/>
                  </a:lnTo>
                  <a:lnTo>
                    <a:pt x="74" y="1242"/>
                  </a:lnTo>
                  <a:lnTo>
                    <a:pt x="25" y="1072"/>
                  </a:lnTo>
                  <a:lnTo>
                    <a:pt x="0" y="901"/>
                  </a:lnTo>
                  <a:lnTo>
                    <a:pt x="0" y="901"/>
                  </a:lnTo>
                  <a:lnTo>
                    <a:pt x="25" y="707"/>
                  </a:lnTo>
                  <a:lnTo>
                    <a:pt x="74" y="536"/>
                  </a:lnTo>
                  <a:lnTo>
                    <a:pt x="147" y="390"/>
                  </a:lnTo>
                  <a:lnTo>
                    <a:pt x="268" y="244"/>
                  </a:lnTo>
                  <a:lnTo>
                    <a:pt x="390" y="146"/>
                  </a:lnTo>
                  <a:lnTo>
                    <a:pt x="561" y="49"/>
                  </a:lnTo>
                  <a:lnTo>
                    <a:pt x="731" y="0"/>
                  </a:lnTo>
                  <a:lnTo>
                    <a:pt x="902" y="0"/>
                  </a:lnTo>
                  <a:lnTo>
                    <a:pt x="902" y="0"/>
                  </a:lnTo>
                  <a:lnTo>
                    <a:pt x="1072" y="0"/>
                  </a:lnTo>
                  <a:lnTo>
                    <a:pt x="1243" y="49"/>
                  </a:lnTo>
                  <a:lnTo>
                    <a:pt x="1413" y="146"/>
                  </a:lnTo>
                  <a:lnTo>
                    <a:pt x="1535" y="244"/>
                  </a:lnTo>
                  <a:lnTo>
                    <a:pt x="1657" y="390"/>
                  </a:lnTo>
                  <a:lnTo>
                    <a:pt x="1730" y="536"/>
                  </a:lnTo>
                  <a:lnTo>
                    <a:pt x="1778" y="707"/>
                  </a:lnTo>
                  <a:lnTo>
                    <a:pt x="1803" y="901"/>
                  </a:lnTo>
                  <a:lnTo>
                    <a:pt x="1803" y="901"/>
                  </a:lnTo>
                  <a:lnTo>
                    <a:pt x="1778" y="1072"/>
                  </a:lnTo>
                  <a:lnTo>
                    <a:pt x="1730" y="1242"/>
                  </a:lnTo>
                  <a:lnTo>
                    <a:pt x="1657" y="1388"/>
                  </a:lnTo>
                  <a:lnTo>
                    <a:pt x="1535" y="1535"/>
                  </a:lnTo>
                  <a:lnTo>
                    <a:pt x="1413" y="1632"/>
                  </a:lnTo>
                  <a:lnTo>
                    <a:pt x="1243" y="1729"/>
                  </a:lnTo>
                  <a:lnTo>
                    <a:pt x="1072" y="1778"/>
                  </a:lnTo>
                  <a:lnTo>
                    <a:pt x="902" y="1803"/>
                  </a:lnTo>
                  <a:lnTo>
                    <a:pt x="902" y="1803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62"/>
            <p:cNvSpPr/>
            <p:nvPr/>
          </p:nvSpPr>
          <p:spPr>
            <a:xfrm>
              <a:off x="5973900" y="667375"/>
              <a:ext cx="401900" cy="31675"/>
            </a:xfrm>
            <a:custGeom>
              <a:avLst/>
              <a:gdLst/>
              <a:ahLst/>
              <a:cxnLst/>
              <a:rect l="l" t="t" r="r" b="b"/>
              <a:pathLst>
                <a:path w="16076" h="1267" fill="none" extrusionOk="0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58"/>
                  </a:lnTo>
                  <a:lnTo>
                    <a:pt x="74" y="804"/>
                  </a:lnTo>
                  <a:lnTo>
                    <a:pt x="147" y="926"/>
                  </a:lnTo>
                  <a:lnTo>
                    <a:pt x="220" y="1048"/>
                  </a:lnTo>
                  <a:lnTo>
                    <a:pt x="342" y="1145"/>
                  </a:lnTo>
                  <a:lnTo>
                    <a:pt x="488" y="1218"/>
                  </a:lnTo>
                  <a:lnTo>
                    <a:pt x="634" y="1267"/>
                  </a:lnTo>
                  <a:lnTo>
                    <a:pt x="780" y="1267"/>
                  </a:lnTo>
                  <a:lnTo>
                    <a:pt x="15296" y="1267"/>
                  </a:lnTo>
                  <a:lnTo>
                    <a:pt x="15296" y="1267"/>
                  </a:lnTo>
                  <a:lnTo>
                    <a:pt x="15442" y="1267"/>
                  </a:lnTo>
                  <a:lnTo>
                    <a:pt x="15588" y="1218"/>
                  </a:lnTo>
                  <a:lnTo>
                    <a:pt x="15734" y="1145"/>
                  </a:lnTo>
                  <a:lnTo>
                    <a:pt x="15856" y="1048"/>
                  </a:lnTo>
                  <a:lnTo>
                    <a:pt x="15929" y="926"/>
                  </a:lnTo>
                  <a:lnTo>
                    <a:pt x="16002" y="804"/>
                  </a:lnTo>
                  <a:lnTo>
                    <a:pt x="16051" y="658"/>
                  </a:lnTo>
                  <a:lnTo>
                    <a:pt x="16075" y="487"/>
                  </a:lnTo>
                  <a:lnTo>
                    <a:pt x="16075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62"/>
            <p:cNvSpPr/>
            <p:nvPr/>
          </p:nvSpPr>
          <p:spPr>
            <a:xfrm>
              <a:off x="6302700" y="318475"/>
              <a:ext cx="28650" cy="63350"/>
            </a:xfrm>
            <a:custGeom>
              <a:avLst/>
              <a:gdLst/>
              <a:ahLst/>
              <a:cxnLst/>
              <a:rect l="l" t="t" r="r" b="b"/>
              <a:pathLst>
                <a:path w="1146" h="2534" fill="none" extrusionOk="0">
                  <a:moveTo>
                    <a:pt x="634" y="2534"/>
                  </a:moveTo>
                  <a:lnTo>
                    <a:pt x="488" y="2534"/>
                  </a:lnTo>
                  <a:lnTo>
                    <a:pt x="488" y="2534"/>
                  </a:lnTo>
                  <a:lnTo>
                    <a:pt x="390" y="2534"/>
                  </a:lnTo>
                  <a:lnTo>
                    <a:pt x="293" y="2485"/>
                  </a:lnTo>
                  <a:lnTo>
                    <a:pt x="220" y="2461"/>
                  </a:lnTo>
                  <a:lnTo>
                    <a:pt x="147" y="2388"/>
                  </a:lnTo>
                  <a:lnTo>
                    <a:pt x="74" y="2315"/>
                  </a:lnTo>
                  <a:lnTo>
                    <a:pt x="49" y="2242"/>
                  </a:lnTo>
                  <a:lnTo>
                    <a:pt x="1" y="2144"/>
                  </a:lnTo>
                  <a:lnTo>
                    <a:pt x="1" y="2047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391"/>
                  </a:lnTo>
                  <a:lnTo>
                    <a:pt x="49" y="293"/>
                  </a:lnTo>
                  <a:lnTo>
                    <a:pt x="74" y="220"/>
                  </a:lnTo>
                  <a:lnTo>
                    <a:pt x="147" y="147"/>
                  </a:lnTo>
                  <a:lnTo>
                    <a:pt x="220" y="74"/>
                  </a:lnTo>
                  <a:lnTo>
                    <a:pt x="293" y="50"/>
                  </a:lnTo>
                  <a:lnTo>
                    <a:pt x="390" y="1"/>
                  </a:lnTo>
                  <a:lnTo>
                    <a:pt x="488" y="1"/>
                  </a:lnTo>
                  <a:lnTo>
                    <a:pt x="683" y="1"/>
                  </a:lnTo>
                  <a:lnTo>
                    <a:pt x="683" y="1"/>
                  </a:lnTo>
                  <a:lnTo>
                    <a:pt x="780" y="1"/>
                  </a:lnTo>
                  <a:lnTo>
                    <a:pt x="877" y="50"/>
                  </a:lnTo>
                  <a:lnTo>
                    <a:pt x="950" y="74"/>
                  </a:lnTo>
                  <a:lnTo>
                    <a:pt x="1024" y="147"/>
                  </a:lnTo>
                  <a:lnTo>
                    <a:pt x="1072" y="220"/>
                  </a:lnTo>
                  <a:lnTo>
                    <a:pt x="1121" y="293"/>
                  </a:lnTo>
                  <a:lnTo>
                    <a:pt x="1145" y="391"/>
                  </a:lnTo>
                  <a:lnTo>
                    <a:pt x="1145" y="488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62"/>
            <p:cNvSpPr/>
            <p:nvPr/>
          </p:nvSpPr>
          <p:spPr>
            <a:xfrm>
              <a:off x="6046975" y="318475"/>
              <a:ext cx="28650" cy="63350"/>
            </a:xfrm>
            <a:custGeom>
              <a:avLst/>
              <a:gdLst/>
              <a:ahLst/>
              <a:cxnLst/>
              <a:rect l="l" t="t" r="r" b="b"/>
              <a:pathLst>
                <a:path w="1146" h="2534" fill="none" extrusionOk="0">
                  <a:moveTo>
                    <a:pt x="634" y="2534"/>
                  </a:moveTo>
                  <a:lnTo>
                    <a:pt x="488" y="2534"/>
                  </a:lnTo>
                  <a:lnTo>
                    <a:pt x="488" y="2534"/>
                  </a:lnTo>
                  <a:lnTo>
                    <a:pt x="390" y="2534"/>
                  </a:lnTo>
                  <a:lnTo>
                    <a:pt x="293" y="2485"/>
                  </a:lnTo>
                  <a:lnTo>
                    <a:pt x="220" y="2461"/>
                  </a:lnTo>
                  <a:lnTo>
                    <a:pt x="147" y="2388"/>
                  </a:lnTo>
                  <a:lnTo>
                    <a:pt x="74" y="2315"/>
                  </a:lnTo>
                  <a:lnTo>
                    <a:pt x="49" y="2242"/>
                  </a:lnTo>
                  <a:lnTo>
                    <a:pt x="1" y="2144"/>
                  </a:lnTo>
                  <a:lnTo>
                    <a:pt x="1" y="2047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391"/>
                  </a:lnTo>
                  <a:lnTo>
                    <a:pt x="49" y="293"/>
                  </a:lnTo>
                  <a:lnTo>
                    <a:pt x="74" y="220"/>
                  </a:lnTo>
                  <a:lnTo>
                    <a:pt x="147" y="147"/>
                  </a:lnTo>
                  <a:lnTo>
                    <a:pt x="220" y="74"/>
                  </a:lnTo>
                  <a:lnTo>
                    <a:pt x="293" y="50"/>
                  </a:lnTo>
                  <a:lnTo>
                    <a:pt x="390" y="1"/>
                  </a:lnTo>
                  <a:lnTo>
                    <a:pt x="488" y="1"/>
                  </a:lnTo>
                  <a:lnTo>
                    <a:pt x="682" y="1"/>
                  </a:lnTo>
                  <a:lnTo>
                    <a:pt x="682" y="1"/>
                  </a:lnTo>
                  <a:lnTo>
                    <a:pt x="780" y="1"/>
                  </a:lnTo>
                  <a:lnTo>
                    <a:pt x="877" y="50"/>
                  </a:lnTo>
                  <a:lnTo>
                    <a:pt x="950" y="74"/>
                  </a:lnTo>
                  <a:lnTo>
                    <a:pt x="1023" y="147"/>
                  </a:lnTo>
                  <a:lnTo>
                    <a:pt x="1072" y="220"/>
                  </a:lnTo>
                  <a:lnTo>
                    <a:pt x="1121" y="293"/>
                  </a:lnTo>
                  <a:lnTo>
                    <a:pt x="1145" y="391"/>
                  </a:lnTo>
                  <a:lnTo>
                    <a:pt x="1145" y="488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62"/>
            <p:cNvSpPr/>
            <p:nvPr/>
          </p:nvSpPr>
          <p:spPr>
            <a:xfrm>
              <a:off x="5973900" y="407375"/>
              <a:ext cx="401900" cy="272200"/>
            </a:xfrm>
            <a:custGeom>
              <a:avLst/>
              <a:gdLst/>
              <a:ahLst/>
              <a:cxnLst/>
              <a:rect l="l" t="t" r="r" b="b"/>
              <a:pathLst>
                <a:path w="16076" h="10888" fill="none" extrusionOk="0">
                  <a:moveTo>
                    <a:pt x="1" y="1"/>
                  </a:moveTo>
                  <a:lnTo>
                    <a:pt x="1" y="10303"/>
                  </a:lnTo>
                  <a:lnTo>
                    <a:pt x="1" y="10303"/>
                  </a:lnTo>
                  <a:lnTo>
                    <a:pt x="25" y="10400"/>
                  </a:lnTo>
                  <a:lnTo>
                    <a:pt x="74" y="10498"/>
                  </a:lnTo>
                  <a:lnTo>
                    <a:pt x="147" y="10595"/>
                  </a:lnTo>
                  <a:lnTo>
                    <a:pt x="220" y="10693"/>
                  </a:lnTo>
                  <a:lnTo>
                    <a:pt x="342" y="10766"/>
                  </a:lnTo>
                  <a:lnTo>
                    <a:pt x="488" y="10839"/>
                  </a:lnTo>
                  <a:lnTo>
                    <a:pt x="634" y="10887"/>
                  </a:lnTo>
                  <a:lnTo>
                    <a:pt x="780" y="10887"/>
                  </a:lnTo>
                  <a:lnTo>
                    <a:pt x="15296" y="10887"/>
                  </a:lnTo>
                  <a:lnTo>
                    <a:pt x="15296" y="10887"/>
                  </a:lnTo>
                  <a:lnTo>
                    <a:pt x="15442" y="10887"/>
                  </a:lnTo>
                  <a:lnTo>
                    <a:pt x="15588" y="10839"/>
                  </a:lnTo>
                  <a:lnTo>
                    <a:pt x="15734" y="10766"/>
                  </a:lnTo>
                  <a:lnTo>
                    <a:pt x="15856" y="10668"/>
                  </a:lnTo>
                  <a:lnTo>
                    <a:pt x="15929" y="10546"/>
                  </a:lnTo>
                  <a:lnTo>
                    <a:pt x="16002" y="10425"/>
                  </a:lnTo>
                  <a:lnTo>
                    <a:pt x="16051" y="10278"/>
                  </a:lnTo>
                  <a:lnTo>
                    <a:pt x="16075" y="10108"/>
                  </a:lnTo>
                  <a:lnTo>
                    <a:pt x="16075" y="1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62"/>
            <p:cNvSpPr/>
            <p:nvPr/>
          </p:nvSpPr>
          <p:spPr>
            <a:xfrm>
              <a:off x="6024450" y="456100"/>
              <a:ext cx="300800" cy="175375"/>
            </a:xfrm>
            <a:custGeom>
              <a:avLst/>
              <a:gdLst/>
              <a:ahLst/>
              <a:cxnLst/>
              <a:rect l="l" t="t" r="r" b="b"/>
              <a:pathLst>
                <a:path w="12032" h="7015" fill="none" extrusionOk="0">
                  <a:moveTo>
                    <a:pt x="0" y="0"/>
                  </a:moveTo>
                  <a:lnTo>
                    <a:pt x="12032" y="0"/>
                  </a:lnTo>
                  <a:lnTo>
                    <a:pt x="12032" y="7014"/>
                  </a:lnTo>
                  <a:lnTo>
                    <a:pt x="0" y="701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62"/>
            <p:cNvSpPr/>
            <p:nvPr/>
          </p:nvSpPr>
          <p:spPr>
            <a:xfrm>
              <a:off x="6024450" y="573000"/>
              <a:ext cx="300800" cy="25"/>
            </a:xfrm>
            <a:custGeom>
              <a:avLst/>
              <a:gdLst/>
              <a:ahLst/>
              <a:cxnLst/>
              <a:rect l="l" t="t" r="r" b="b"/>
              <a:pathLst>
                <a:path w="12032" h="1" fill="none" extrusionOk="0">
                  <a:moveTo>
                    <a:pt x="0" y="0"/>
                  </a:moveTo>
                  <a:lnTo>
                    <a:pt x="12032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62"/>
            <p:cNvSpPr/>
            <p:nvPr/>
          </p:nvSpPr>
          <p:spPr>
            <a:xfrm>
              <a:off x="6024450" y="514550"/>
              <a:ext cx="300800" cy="25"/>
            </a:xfrm>
            <a:custGeom>
              <a:avLst/>
              <a:gdLst/>
              <a:ahLst/>
              <a:cxnLst/>
              <a:rect l="l" t="t" r="r" b="b"/>
              <a:pathLst>
                <a:path w="12032" h="1" fill="none" extrusionOk="0">
                  <a:moveTo>
                    <a:pt x="0" y="0"/>
                  </a:moveTo>
                  <a:lnTo>
                    <a:pt x="12032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62"/>
            <p:cNvSpPr/>
            <p:nvPr/>
          </p:nvSpPr>
          <p:spPr>
            <a:xfrm>
              <a:off x="6264950" y="456100"/>
              <a:ext cx="25" cy="175375"/>
            </a:xfrm>
            <a:custGeom>
              <a:avLst/>
              <a:gdLst/>
              <a:ahLst/>
              <a:cxnLst/>
              <a:rect l="l" t="t" r="r" b="b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62"/>
            <p:cNvSpPr/>
            <p:nvPr/>
          </p:nvSpPr>
          <p:spPr>
            <a:xfrm>
              <a:off x="6204675" y="456100"/>
              <a:ext cx="25" cy="175375"/>
            </a:xfrm>
            <a:custGeom>
              <a:avLst/>
              <a:gdLst/>
              <a:ahLst/>
              <a:cxnLst/>
              <a:rect l="l" t="t" r="r" b="b"/>
              <a:pathLst>
                <a:path w="1" h="7015" fill="none" extrusionOk="0">
                  <a:moveTo>
                    <a:pt x="0" y="0"/>
                  </a:moveTo>
                  <a:lnTo>
                    <a:pt x="0" y="7014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62"/>
            <p:cNvSpPr/>
            <p:nvPr/>
          </p:nvSpPr>
          <p:spPr>
            <a:xfrm>
              <a:off x="6145000" y="456100"/>
              <a:ext cx="25" cy="175375"/>
            </a:xfrm>
            <a:custGeom>
              <a:avLst/>
              <a:gdLst/>
              <a:ahLst/>
              <a:cxnLst/>
              <a:rect l="l" t="t" r="r" b="b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62"/>
            <p:cNvSpPr/>
            <p:nvPr/>
          </p:nvSpPr>
          <p:spPr>
            <a:xfrm>
              <a:off x="6084725" y="456100"/>
              <a:ext cx="25" cy="175375"/>
            </a:xfrm>
            <a:custGeom>
              <a:avLst/>
              <a:gdLst/>
              <a:ahLst/>
              <a:cxnLst/>
              <a:rect l="l" t="t" r="r" b="b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9" name="Google Shape;1079;p62"/>
          <p:cNvGrpSpPr/>
          <p:nvPr/>
        </p:nvGrpSpPr>
        <p:grpSpPr>
          <a:xfrm>
            <a:off x="918858" y="908741"/>
            <a:ext cx="342882" cy="418128"/>
            <a:chOff x="1268550" y="929175"/>
            <a:chExt cx="407950" cy="497475"/>
          </a:xfrm>
        </p:grpSpPr>
        <p:sp>
          <p:nvSpPr>
            <p:cNvPr id="1080" name="Google Shape;1080;p62"/>
            <p:cNvSpPr/>
            <p:nvPr/>
          </p:nvSpPr>
          <p:spPr>
            <a:xfrm>
              <a:off x="1268550" y="953550"/>
              <a:ext cx="387250" cy="473100"/>
            </a:xfrm>
            <a:custGeom>
              <a:avLst/>
              <a:gdLst/>
              <a:ahLst/>
              <a:cxnLst/>
              <a:rect l="l" t="t" r="r" b="b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5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7" y="18534"/>
                  </a:lnTo>
                  <a:lnTo>
                    <a:pt x="15051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2" y="18900"/>
                  </a:lnTo>
                  <a:lnTo>
                    <a:pt x="682" y="18802"/>
                  </a:lnTo>
                  <a:lnTo>
                    <a:pt x="511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7" y="18169"/>
                  </a:lnTo>
                  <a:lnTo>
                    <a:pt x="24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4" y="706"/>
                  </a:lnTo>
                  <a:lnTo>
                    <a:pt x="97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62"/>
            <p:cNvSpPr/>
            <p:nvPr/>
          </p:nvSpPr>
          <p:spPr>
            <a:xfrm>
              <a:off x="1298975" y="9291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6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1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62"/>
            <p:cNvSpPr/>
            <p:nvPr/>
          </p:nvSpPr>
          <p:spPr>
            <a:xfrm>
              <a:off x="1592450" y="929175"/>
              <a:ext cx="84050" cy="84050"/>
            </a:xfrm>
            <a:custGeom>
              <a:avLst/>
              <a:gdLst/>
              <a:ahLst/>
              <a:cxnLst/>
              <a:rect l="l" t="t" r="r" b="b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83" name="Google Shape;1083;p62"/>
          <p:cNvGrpSpPr/>
          <p:nvPr/>
        </p:nvGrpSpPr>
        <p:grpSpPr>
          <a:xfrm>
            <a:off x="5404922" y="924605"/>
            <a:ext cx="405331" cy="388962"/>
            <a:chOff x="6605925" y="948050"/>
            <a:chExt cx="482250" cy="462775"/>
          </a:xfrm>
        </p:grpSpPr>
        <p:sp>
          <p:nvSpPr>
            <p:cNvPr id="1084" name="Google Shape;1084;p62"/>
            <p:cNvSpPr/>
            <p:nvPr/>
          </p:nvSpPr>
          <p:spPr>
            <a:xfrm>
              <a:off x="6847025" y="1209875"/>
              <a:ext cx="60325" cy="200950"/>
            </a:xfrm>
            <a:custGeom>
              <a:avLst/>
              <a:gdLst/>
              <a:ahLst/>
              <a:cxnLst/>
              <a:rect l="l" t="t" r="r" b="b"/>
              <a:pathLst>
                <a:path w="2413" h="8038" fill="none" extrusionOk="0">
                  <a:moveTo>
                    <a:pt x="2412" y="6820"/>
                  </a:moveTo>
                  <a:lnTo>
                    <a:pt x="2412" y="6820"/>
                  </a:lnTo>
                  <a:lnTo>
                    <a:pt x="2388" y="7063"/>
                  </a:lnTo>
                  <a:lnTo>
                    <a:pt x="2315" y="7283"/>
                  </a:lnTo>
                  <a:lnTo>
                    <a:pt x="2217" y="7502"/>
                  </a:lnTo>
                  <a:lnTo>
                    <a:pt x="2071" y="7672"/>
                  </a:lnTo>
                  <a:lnTo>
                    <a:pt x="1876" y="7818"/>
                  </a:lnTo>
                  <a:lnTo>
                    <a:pt x="1681" y="7940"/>
                  </a:lnTo>
                  <a:lnTo>
                    <a:pt x="1462" y="8013"/>
                  </a:lnTo>
                  <a:lnTo>
                    <a:pt x="1219" y="8038"/>
                  </a:lnTo>
                  <a:lnTo>
                    <a:pt x="1219" y="8038"/>
                  </a:lnTo>
                  <a:lnTo>
                    <a:pt x="975" y="8013"/>
                  </a:lnTo>
                  <a:lnTo>
                    <a:pt x="732" y="7940"/>
                  </a:lnTo>
                  <a:lnTo>
                    <a:pt x="537" y="7818"/>
                  </a:lnTo>
                  <a:lnTo>
                    <a:pt x="366" y="7672"/>
                  </a:lnTo>
                  <a:lnTo>
                    <a:pt x="196" y="7502"/>
                  </a:lnTo>
                  <a:lnTo>
                    <a:pt x="98" y="7283"/>
                  </a:lnTo>
                  <a:lnTo>
                    <a:pt x="25" y="7063"/>
                  </a:lnTo>
                  <a:lnTo>
                    <a:pt x="1" y="682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62"/>
            <p:cNvSpPr/>
            <p:nvPr/>
          </p:nvSpPr>
          <p:spPr>
            <a:xfrm>
              <a:off x="6605925" y="971800"/>
              <a:ext cx="482250" cy="228350"/>
            </a:xfrm>
            <a:custGeom>
              <a:avLst/>
              <a:gdLst/>
              <a:ahLst/>
              <a:cxnLst/>
              <a:rect l="l" t="t" r="r" b="b"/>
              <a:pathLst>
                <a:path w="19290" h="9134" fill="none" extrusionOk="0">
                  <a:moveTo>
                    <a:pt x="4993" y="8817"/>
                  </a:moveTo>
                  <a:lnTo>
                    <a:pt x="4993" y="8817"/>
                  </a:lnTo>
                  <a:lnTo>
                    <a:pt x="5212" y="8671"/>
                  </a:lnTo>
                  <a:lnTo>
                    <a:pt x="5456" y="8501"/>
                  </a:lnTo>
                  <a:lnTo>
                    <a:pt x="5748" y="8330"/>
                  </a:lnTo>
                  <a:lnTo>
                    <a:pt x="6040" y="8184"/>
                  </a:lnTo>
                  <a:lnTo>
                    <a:pt x="6357" y="8038"/>
                  </a:lnTo>
                  <a:lnTo>
                    <a:pt x="6674" y="7940"/>
                  </a:lnTo>
                  <a:lnTo>
                    <a:pt x="6990" y="7867"/>
                  </a:lnTo>
                  <a:lnTo>
                    <a:pt x="7307" y="7843"/>
                  </a:lnTo>
                  <a:lnTo>
                    <a:pt x="7307" y="7843"/>
                  </a:lnTo>
                  <a:lnTo>
                    <a:pt x="7623" y="7867"/>
                  </a:lnTo>
                  <a:lnTo>
                    <a:pt x="7916" y="7892"/>
                  </a:lnTo>
                  <a:lnTo>
                    <a:pt x="8184" y="7940"/>
                  </a:lnTo>
                  <a:lnTo>
                    <a:pt x="8452" y="8038"/>
                  </a:lnTo>
                  <a:lnTo>
                    <a:pt x="8719" y="8135"/>
                  </a:lnTo>
                  <a:lnTo>
                    <a:pt x="8963" y="8257"/>
                  </a:lnTo>
                  <a:lnTo>
                    <a:pt x="9182" y="8379"/>
                  </a:lnTo>
                  <a:lnTo>
                    <a:pt x="9401" y="8525"/>
                  </a:lnTo>
                  <a:lnTo>
                    <a:pt x="9888" y="8525"/>
                  </a:lnTo>
                  <a:lnTo>
                    <a:pt x="9888" y="8525"/>
                  </a:lnTo>
                  <a:lnTo>
                    <a:pt x="10108" y="8379"/>
                  </a:lnTo>
                  <a:lnTo>
                    <a:pt x="10327" y="8257"/>
                  </a:lnTo>
                  <a:lnTo>
                    <a:pt x="10570" y="8135"/>
                  </a:lnTo>
                  <a:lnTo>
                    <a:pt x="10838" y="8038"/>
                  </a:lnTo>
                  <a:lnTo>
                    <a:pt x="11106" y="7940"/>
                  </a:lnTo>
                  <a:lnTo>
                    <a:pt x="11374" y="7892"/>
                  </a:lnTo>
                  <a:lnTo>
                    <a:pt x="11666" y="7867"/>
                  </a:lnTo>
                  <a:lnTo>
                    <a:pt x="11983" y="7843"/>
                  </a:lnTo>
                  <a:lnTo>
                    <a:pt x="11983" y="7843"/>
                  </a:lnTo>
                  <a:lnTo>
                    <a:pt x="12300" y="7867"/>
                  </a:lnTo>
                  <a:lnTo>
                    <a:pt x="12616" y="7940"/>
                  </a:lnTo>
                  <a:lnTo>
                    <a:pt x="12933" y="8038"/>
                  </a:lnTo>
                  <a:lnTo>
                    <a:pt x="13249" y="8184"/>
                  </a:lnTo>
                  <a:lnTo>
                    <a:pt x="13542" y="8330"/>
                  </a:lnTo>
                  <a:lnTo>
                    <a:pt x="13834" y="8501"/>
                  </a:lnTo>
                  <a:lnTo>
                    <a:pt x="14078" y="8671"/>
                  </a:lnTo>
                  <a:lnTo>
                    <a:pt x="14297" y="8817"/>
                  </a:lnTo>
                  <a:lnTo>
                    <a:pt x="14297" y="8817"/>
                  </a:lnTo>
                  <a:lnTo>
                    <a:pt x="14516" y="8647"/>
                  </a:lnTo>
                  <a:lnTo>
                    <a:pt x="14784" y="8476"/>
                  </a:lnTo>
                  <a:lnTo>
                    <a:pt x="15052" y="8330"/>
                  </a:lnTo>
                  <a:lnTo>
                    <a:pt x="15368" y="8184"/>
                  </a:lnTo>
                  <a:lnTo>
                    <a:pt x="15685" y="8038"/>
                  </a:lnTo>
                  <a:lnTo>
                    <a:pt x="16002" y="7940"/>
                  </a:lnTo>
                  <a:lnTo>
                    <a:pt x="16343" y="7867"/>
                  </a:lnTo>
                  <a:lnTo>
                    <a:pt x="16659" y="7843"/>
                  </a:lnTo>
                  <a:lnTo>
                    <a:pt x="16659" y="7843"/>
                  </a:lnTo>
                  <a:lnTo>
                    <a:pt x="17073" y="7867"/>
                  </a:lnTo>
                  <a:lnTo>
                    <a:pt x="17487" y="7940"/>
                  </a:lnTo>
                  <a:lnTo>
                    <a:pt x="17853" y="8062"/>
                  </a:lnTo>
                  <a:lnTo>
                    <a:pt x="18218" y="8208"/>
                  </a:lnTo>
                  <a:lnTo>
                    <a:pt x="18534" y="8379"/>
                  </a:lnTo>
                  <a:lnTo>
                    <a:pt x="18827" y="8598"/>
                  </a:lnTo>
                  <a:lnTo>
                    <a:pt x="19095" y="8866"/>
                  </a:lnTo>
                  <a:lnTo>
                    <a:pt x="19289" y="9134"/>
                  </a:lnTo>
                  <a:lnTo>
                    <a:pt x="19289" y="9134"/>
                  </a:lnTo>
                  <a:lnTo>
                    <a:pt x="19265" y="8695"/>
                  </a:lnTo>
                  <a:lnTo>
                    <a:pt x="19192" y="8233"/>
                  </a:lnTo>
                  <a:lnTo>
                    <a:pt x="19119" y="7819"/>
                  </a:lnTo>
                  <a:lnTo>
                    <a:pt x="19046" y="7380"/>
                  </a:lnTo>
                  <a:lnTo>
                    <a:pt x="18924" y="6942"/>
                  </a:lnTo>
                  <a:lnTo>
                    <a:pt x="18802" y="6528"/>
                  </a:lnTo>
                  <a:lnTo>
                    <a:pt x="18632" y="6114"/>
                  </a:lnTo>
                  <a:lnTo>
                    <a:pt x="18486" y="5724"/>
                  </a:lnTo>
                  <a:lnTo>
                    <a:pt x="18291" y="5334"/>
                  </a:lnTo>
                  <a:lnTo>
                    <a:pt x="18072" y="4945"/>
                  </a:lnTo>
                  <a:lnTo>
                    <a:pt x="17853" y="4555"/>
                  </a:lnTo>
                  <a:lnTo>
                    <a:pt x="17609" y="4190"/>
                  </a:lnTo>
                  <a:lnTo>
                    <a:pt x="17365" y="3824"/>
                  </a:lnTo>
                  <a:lnTo>
                    <a:pt x="17073" y="3483"/>
                  </a:lnTo>
                  <a:lnTo>
                    <a:pt x="16781" y="3143"/>
                  </a:lnTo>
                  <a:lnTo>
                    <a:pt x="16464" y="2826"/>
                  </a:lnTo>
                  <a:lnTo>
                    <a:pt x="16464" y="2826"/>
                  </a:lnTo>
                  <a:lnTo>
                    <a:pt x="16148" y="2509"/>
                  </a:lnTo>
                  <a:lnTo>
                    <a:pt x="15831" y="2217"/>
                  </a:lnTo>
                  <a:lnTo>
                    <a:pt x="15490" y="1949"/>
                  </a:lnTo>
                  <a:lnTo>
                    <a:pt x="15125" y="1706"/>
                  </a:lnTo>
                  <a:lnTo>
                    <a:pt x="14759" y="1462"/>
                  </a:lnTo>
                  <a:lnTo>
                    <a:pt x="14394" y="1243"/>
                  </a:lnTo>
                  <a:lnTo>
                    <a:pt x="14004" y="1024"/>
                  </a:lnTo>
                  <a:lnTo>
                    <a:pt x="13615" y="853"/>
                  </a:lnTo>
                  <a:lnTo>
                    <a:pt x="13225" y="683"/>
                  </a:lnTo>
                  <a:lnTo>
                    <a:pt x="12811" y="512"/>
                  </a:lnTo>
                  <a:lnTo>
                    <a:pt x="12397" y="390"/>
                  </a:lnTo>
                  <a:lnTo>
                    <a:pt x="11983" y="269"/>
                  </a:lnTo>
                  <a:lnTo>
                    <a:pt x="11545" y="171"/>
                  </a:lnTo>
                  <a:lnTo>
                    <a:pt x="11131" y="98"/>
                  </a:lnTo>
                  <a:lnTo>
                    <a:pt x="10692" y="49"/>
                  </a:lnTo>
                  <a:lnTo>
                    <a:pt x="10254" y="1"/>
                  </a:lnTo>
                  <a:lnTo>
                    <a:pt x="9036" y="1"/>
                  </a:lnTo>
                  <a:lnTo>
                    <a:pt x="9036" y="1"/>
                  </a:lnTo>
                  <a:lnTo>
                    <a:pt x="8598" y="49"/>
                  </a:lnTo>
                  <a:lnTo>
                    <a:pt x="8159" y="98"/>
                  </a:lnTo>
                  <a:lnTo>
                    <a:pt x="7745" y="171"/>
                  </a:lnTo>
                  <a:lnTo>
                    <a:pt x="7307" y="269"/>
                  </a:lnTo>
                  <a:lnTo>
                    <a:pt x="6893" y="390"/>
                  </a:lnTo>
                  <a:lnTo>
                    <a:pt x="6479" y="512"/>
                  </a:lnTo>
                  <a:lnTo>
                    <a:pt x="6065" y="683"/>
                  </a:lnTo>
                  <a:lnTo>
                    <a:pt x="5675" y="853"/>
                  </a:lnTo>
                  <a:lnTo>
                    <a:pt x="5285" y="1024"/>
                  </a:lnTo>
                  <a:lnTo>
                    <a:pt x="4896" y="1243"/>
                  </a:lnTo>
                  <a:lnTo>
                    <a:pt x="4530" y="1462"/>
                  </a:lnTo>
                  <a:lnTo>
                    <a:pt x="4165" y="1706"/>
                  </a:lnTo>
                  <a:lnTo>
                    <a:pt x="3800" y="1949"/>
                  </a:lnTo>
                  <a:lnTo>
                    <a:pt x="3459" y="2217"/>
                  </a:lnTo>
                  <a:lnTo>
                    <a:pt x="3142" y="2509"/>
                  </a:lnTo>
                  <a:lnTo>
                    <a:pt x="2826" y="2826"/>
                  </a:lnTo>
                  <a:lnTo>
                    <a:pt x="2826" y="2826"/>
                  </a:lnTo>
                  <a:lnTo>
                    <a:pt x="2509" y="3143"/>
                  </a:lnTo>
                  <a:lnTo>
                    <a:pt x="2217" y="3483"/>
                  </a:lnTo>
                  <a:lnTo>
                    <a:pt x="1924" y="3824"/>
                  </a:lnTo>
                  <a:lnTo>
                    <a:pt x="1681" y="4190"/>
                  </a:lnTo>
                  <a:lnTo>
                    <a:pt x="1437" y="4555"/>
                  </a:lnTo>
                  <a:lnTo>
                    <a:pt x="1218" y="4945"/>
                  </a:lnTo>
                  <a:lnTo>
                    <a:pt x="999" y="5334"/>
                  </a:lnTo>
                  <a:lnTo>
                    <a:pt x="804" y="5724"/>
                  </a:lnTo>
                  <a:lnTo>
                    <a:pt x="658" y="6114"/>
                  </a:lnTo>
                  <a:lnTo>
                    <a:pt x="487" y="6528"/>
                  </a:lnTo>
                  <a:lnTo>
                    <a:pt x="366" y="6942"/>
                  </a:lnTo>
                  <a:lnTo>
                    <a:pt x="244" y="7380"/>
                  </a:lnTo>
                  <a:lnTo>
                    <a:pt x="171" y="7819"/>
                  </a:lnTo>
                  <a:lnTo>
                    <a:pt x="98" y="8233"/>
                  </a:lnTo>
                  <a:lnTo>
                    <a:pt x="25" y="8695"/>
                  </a:lnTo>
                  <a:lnTo>
                    <a:pt x="0" y="9134"/>
                  </a:lnTo>
                  <a:lnTo>
                    <a:pt x="0" y="9134"/>
                  </a:lnTo>
                  <a:lnTo>
                    <a:pt x="195" y="8866"/>
                  </a:lnTo>
                  <a:lnTo>
                    <a:pt x="463" y="8598"/>
                  </a:lnTo>
                  <a:lnTo>
                    <a:pt x="755" y="8379"/>
                  </a:lnTo>
                  <a:lnTo>
                    <a:pt x="1072" y="8208"/>
                  </a:lnTo>
                  <a:lnTo>
                    <a:pt x="1437" y="8062"/>
                  </a:lnTo>
                  <a:lnTo>
                    <a:pt x="1803" y="7940"/>
                  </a:lnTo>
                  <a:lnTo>
                    <a:pt x="2217" y="7867"/>
                  </a:lnTo>
                  <a:lnTo>
                    <a:pt x="2631" y="7843"/>
                  </a:lnTo>
                  <a:lnTo>
                    <a:pt x="2631" y="7843"/>
                  </a:lnTo>
                  <a:lnTo>
                    <a:pt x="2947" y="7867"/>
                  </a:lnTo>
                  <a:lnTo>
                    <a:pt x="3288" y="7940"/>
                  </a:lnTo>
                  <a:lnTo>
                    <a:pt x="3605" y="8038"/>
                  </a:lnTo>
                  <a:lnTo>
                    <a:pt x="3922" y="8184"/>
                  </a:lnTo>
                  <a:lnTo>
                    <a:pt x="4238" y="8330"/>
                  </a:lnTo>
                  <a:lnTo>
                    <a:pt x="4506" y="8476"/>
                  </a:lnTo>
                  <a:lnTo>
                    <a:pt x="4774" y="8647"/>
                  </a:lnTo>
                  <a:lnTo>
                    <a:pt x="4993" y="8817"/>
                  </a:lnTo>
                  <a:lnTo>
                    <a:pt x="4993" y="8817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62"/>
            <p:cNvSpPr/>
            <p:nvPr/>
          </p:nvSpPr>
          <p:spPr>
            <a:xfrm>
              <a:off x="6847025" y="948050"/>
              <a:ext cx="25" cy="23775"/>
            </a:xfrm>
            <a:custGeom>
              <a:avLst/>
              <a:gdLst/>
              <a:ahLst/>
              <a:cxnLst/>
              <a:rect l="l" t="t" r="r" b="b"/>
              <a:pathLst>
                <a:path w="1" h="951" fill="none" extrusionOk="0">
                  <a:moveTo>
                    <a:pt x="1" y="95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62"/>
            <p:cNvSpPr/>
            <p:nvPr/>
          </p:nvSpPr>
          <p:spPr>
            <a:xfrm>
              <a:off x="6847025" y="1001025"/>
              <a:ext cx="25" cy="183900"/>
            </a:xfrm>
            <a:custGeom>
              <a:avLst/>
              <a:gdLst/>
              <a:ahLst/>
              <a:cxnLst/>
              <a:rect l="l" t="t" r="r" b="b"/>
              <a:pathLst>
                <a:path w="1" h="7356" fill="none" extrusionOk="0">
                  <a:moveTo>
                    <a:pt x="1" y="1"/>
                  </a:moveTo>
                  <a:lnTo>
                    <a:pt x="1" y="7356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62"/>
            <p:cNvSpPr/>
            <p:nvPr/>
          </p:nvSpPr>
          <p:spPr>
            <a:xfrm>
              <a:off x="6872000" y="994325"/>
              <a:ext cx="85275" cy="190600"/>
            </a:xfrm>
            <a:custGeom>
              <a:avLst/>
              <a:gdLst/>
              <a:ahLst/>
              <a:cxnLst/>
              <a:rect l="l" t="t" r="r" b="b"/>
              <a:pathLst>
                <a:path w="3411" h="7624" fill="none" extrusionOk="0">
                  <a:moveTo>
                    <a:pt x="3410" y="7624"/>
                  </a:moveTo>
                  <a:lnTo>
                    <a:pt x="3410" y="7624"/>
                  </a:lnTo>
                  <a:lnTo>
                    <a:pt x="3337" y="7112"/>
                  </a:lnTo>
                  <a:lnTo>
                    <a:pt x="3215" y="6406"/>
                  </a:lnTo>
                  <a:lnTo>
                    <a:pt x="3142" y="5968"/>
                  </a:lnTo>
                  <a:lnTo>
                    <a:pt x="3020" y="5505"/>
                  </a:lnTo>
                  <a:lnTo>
                    <a:pt x="2874" y="4994"/>
                  </a:lnTo>
                  <a:lnTo>
                    <a:pt x="2704" y="4482"/>
                  </a:lnTo>
                  <a:lnTo>
                    <a:pt x="2509" y="3922"/>
                  </a:lnTo>
                  <a:lnTo>
                    <a:pt x="2265" y="3362"/>
                  </a:lnTo>
                  <a:lnTo>
                    <a:pt x="1998" y="2802"/>
                  </a:lnTo>
                  <a:lnTo>
                    <a:pt x="1681" y="2217"/>
                  </a:lnTo>
                  <a:lnTo>
                    <a:pt x="1340" y="1633"/>
                  </a:lnTo>
                  <a:lnTo>
                    <a:pt x="950" y="1072"/>
                  </a:lnTo>
                  <a:lnTo>
                    <a:pt x="488" y="512"/>
                  </a:ln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62"/>
            <p:cNvSpPr/>
            <p:nvPr/>
          </p:nvSpPr>
          <p:spPr>
            <a:xfrm>
              <a:off x="6736825" y="994325"/>
              <a:ext cx="85275" cy="190600"/>
            </a:xfrm>
            <a:custGeom>
              <a:avLst/>
              <a:gdLst/>
              <a:ahLst/>
              <a:cxnLst/>
              <a:rect l="l" t="t" r="r" b="b"/>
              <a:pathLst>
                <a:path w="3411" h="7624" fill="none" extrusionOk="0">
                  <a:moveTo>
                    <a:pt x="3410" y="1"/>
                  </a:moveTo>
                  <a:lnTo>
                    <a:pt x="3410" y="1"/>
                  </a:lnTo>
                  <a:lnTo>
                    <a:pt x="2923" y="512"/>
                  </a:lnTo>
                  <a:lnTo>
                    <a:pt x="2461" y="1072"/>
                  </a:lnTo>
                  <a:lnTo>
                    <a:pt x="2071" y="1633"/>
                  </a:lnTo>
                  <a:lnTo>
                    <a:pt x="1706" y="2217"/>
                  </a:lnTo>
                  <a:lnTo>
                    <a:pt x="1413" y="2802"/>
                  </a:lnTo>
                  <a:lnTo>
                    <a:pt x="1121" y="3362"/>
                  </a:lnTo>
                  <a:lnTo>
                    <a:pt x="902" y="3922"/>
                  </a:lnTo>
                  <a:lnTo>
                    <a:pt x="707" y="4482"/>
                  </a:lnTo>
                  <a:lnTo>
                    <a:pt x="536" y="4994"/>
                  </a:lnTo>
                  <a:lnTo>
                    <a:pt x="390" y="5505"/>
                  </a:lnTo>
                  <a:lnTo>
                    <a:pt x="269" y="5968"/>
                  </a:lnTo>
                  <a:lnTo>
                    <a:pt x="171" y="6406"/>
                  </a:lnTo>
                  <a:lnTo>
                    <a:pt x="49" y="7112"/>
                  </a:lnTo>
                  <a:lnTo>
                    <a:pt x="1" y="7624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0" name="Google Shape;1090;p62"/>
          <p:cNvGrpSpPr/>
          <p:nvPr/>
        </p:nvGrpSpPr>
        <p:grpSpPr>
          <a:xfrm>
            <a:off x="5499604" y="2076574"/>
            <a:ext cx="215966" cy="342399"/>
            <a:chOff x="6718575" y="2318625"/>
            <a:chExt cx="256950" cy="407375"/>
          </a:xfrm>
        </p:grpSpPr>
        <p:sp>
          <p:nvSpPr>
            <p:cNvPr id="1091" name="Google Shape;1091;p62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62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62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62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62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62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62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62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9" name="Google Shape;1099;p62"/>
          <p:cNvGrpSpPr/>
          <p:nvPr/>
        </p:nvGrpSpPr>
        <p:grpSpPr>
          <a:xfrm>
            <a:off x="2600993" y="2703482"/>
            <a:ext cx="363369" cy="221115"/>
            <a:chOff x="3269900" y="3064500"/>
            <a:chExt cx="432325" cy="263075"/>
          </a:xfrm>
        </p:grpSpPr>
        <p:sp>
          <p:nvSpPr>
            <p:cNvPr id="1100" name="Google Shape;1100;p62"/>
            <p:cNvSpPr/>
            <p:nvPr/>
          </p:nvSpPr>
          <p:spPr>
            <a:xfrm>
              <a:off x="3269900" y="3064500"/>
              <a:ext cx="432325" cy="263075"/>
            </a:xfrm>
            <a:custGeom>
              <a:avLst/>
              <a:gdLst/>
              <a:ahLst/>
              <a:cxnLst/>
              <a:rect l="l" t="t" r="r" b="b"/>
              <a:pathLst>
                <a:path w="17293" h="10523" fill="none" extrusionOk="0">
                  <a:moveTo>
                    <a:pt x="14711" y="7916"/>
                  </a:moveTo>
                  <a:lnTo>
                    <a:pt x="14711" y="7916"/>
                  </a:lnTo>
                  <a:lnTo>
                    <a:pt x="14151" y="8379"/>
                  </a:lnTo>
                  <a:lnTo>
                    <a:pt x="13493" y="8842"/>
                  </a:lnTo>
                  <a:lnTo>
                    <a:pt x="12811" y="9280"/>
                  </a:lnTo>
                  <a:lnTo>
                    <a:pt x="12446" y="9475"/>
                  </a:lnTo>
                  <a:lnTo>
                    <a:pt x="12056" y="9670"/>
                  </a:lnTo>
                  <a:lnTo>
                    <a:pt x="11667" y="9840"/>
                  </a:lnTo>
                  <a:lnTo>
                    <a:pt x="11253" y="10011"/>
                  </a:lnTo>
                  <a:lnTo>
                    <a:pt x="10839" y="10157"/>
                  </a:lnTo>
                  <a:lnTo>
                    <a:pt x="10425" y="10278"/>
                  </a:lnTo>
                  <a:lnTo>
                    <a:pt x="9986" y="10376"/>
                  </a:lnTo>
                  <a:lnTo>
                    <a:pt x="9548" y="10449"/>
                  </a:lnTo>
                  <a:lnTo>
                    <a:pt x="9109" y="10498"/>
                  </a:lnTo>
                  <a:lnTo>
                    <a:pt x="8647" y="10522"/>
                  </a:lnTo>
                  <a:lnTo>
                    <a:pt x="8647" y="10522"/>
                  </a:lnTo>
                  <a:lnTo>
                    <a:pt x="8233" y="10522"/>
                  </a:lnTo>
                  <a:lnTo>
                    <a:pt x="7843" y="10473"/>
                  </a:lnTo>
                  <a:lnTo>
                    <a:pt x="7453" y="10425"/>
                  </a:lnTo>
                  <a:lnTo>
                    <a:pt x="7064" y="10327"/>
                  </a:lnTo>
                  <a:lnTo>
                    <a:pt x="6674" y="10230"/>
                  </a:lnTo>
                  <a:lnTo>
                    <a:pt x="6284" y="10108"/>
                  </a:lnTo>
                  <a:lnTo>
                    <a:pt x="5919" y="9986"/>
                  </a:lnTo>
                  <a:lnTo>
                    <a:pt x="5554" y="9840"/>
                  </a:lnTo>
                  <a:lnTo>
                    <a:pt x="5213" y="9670"/>
                  </a:lnTo>
                  <a:lnTo>
                    <a:pt x="4847" y="9499"/>
                  </a:lnTo>
                  <a:lnTo>
                    <a:pt x="4190" y="9109"/>
                  </a:lnTo>
                  <a:lnTo>
                    <a:pt x="3557" y="8695"/>
                  </a:lnTo>
                  <a:lnTo>
                    <a:pt x="2972" y="8233"/>
                  </a:lnTo>
                  <a:lnTo>
                    <a:pt x="2412" y="7794"/>
                  </a:lnTo>
                  <a:lnTo>
                    <a:pt x="1900" y="7332"/>
                  </a:lnTo>
                  <a:lnTo>
                    <a:pt x="1438" y="6893"/>
                  </a:lnTo>
                  <a:lnTo>
                    <a:pt x="1048" y="6479"/>
                  </a:lnTo>
                  <a:lnTo>
                    <a:pt x="390" y="5748"/>
                  </a:lnTo>
                  <a:lnTo>
                    <a:pt x="1" y="5261"/>
                  </a:lnTo>
                  <a:lnTo>
                    <a:pt x="1" y="5261"/>
                  </a:lnTo>
                  <a:lnTo>
                    <a:pt x="390" y="4774"/>
                  </a:lnTo>
                  <a:lnTo>
                    <a:pt x="1048" y="4044"/>
                  </a:lnTo>
                  <a:lnTo>
                    <a:pt x="1438" y="3630"/>
                  </a:lnTo>
                  <a:lnTo>
                    <a:pt x="1900" y="3191"/>
                  </a:lnTo>
                  <a:lnTo>
                    <a:pt x="2412" y="2728"/>
                  </a:lnTo>
                  <a:lnTo>
                    <a:pt x="2972" y="2290"/>
                  </a:lnTo>
                  <a:lnTo>
                    <a:pt x="3557" y="1852"/>
                  </a:lnTo>
                  <a:lnTo>
                    <a:pt x="4190" y="1413"/>
                  </a:lnTo>
                  <a:lnTo>
                    <a:pt x="4847" y="1024"/>
                  </a:lnTo>
                  <a:lnTo>
                    <a:pt x="5213" y="853"/>
                  </a:lnTo>
                  <a:lnTo>
                    <a:pt x="5554" y="683"/>
                  </a:lnTo>
                  <a:lnTo>
                    <a:pt x="5919" y="536"/>
                  </a:lnTo>
                  <a:lnTo>
                    <a:pt x="6284" y="415"/>
                  </a:lnTo>
                  <a:lnTo>
                    <a:pt x="6674" y="293"/>
                  </a:lnTo>
                  <a:lnTo>
                    <a:pt x="7064" y="196"/>
                  </a:lnTo>
                  <a:lnTo>
                    <a:pt x="7453" y="98"/>
                  </a:lnTo>
                  <a:lnTo>
                    <a:pt x="7843" y="49"/>
                  </a:lnTo>
                  <a:lnTo>
                    <a:pt x="8233" y="1"/>
                  </a:lnTo>
                  <a:lnTo>
                    <a:pt x="8647" y="1"/>
                  </a:lnTo>
                  <a:lnTo>
                    <a:pt x="8647" y="1"/>
                  </a:lnTo>
                  <a:lnTo>
                    <a:pt x="9109" y="25"/>
                  </a:lnTo>
                  <a:lnTo>
                    <a:pt x="9548" y="74"/>
                  </a:lnTo>
                  <a:lnTo>
                    <a:pt x="9986" y="147"/>
                  </a:lnTo>
                  <a:lnTo>
                    <a:pt x="10425" y="244"/>
                  </a:lnTo>
                  <a:lnTo>
                    <a:pt x="10839" y="366"/>
                  </a:lnTo>
                  <a:lnTo>
                    <a:pt x="11253" y="512"/>
                  </a:lnTo>
                  <a:lnTo>
                    <a:pt x="11667" y="683"/>
                  </a:lnTo>
                  <a:lnTo>
                    <a:pt x="12056" y="853"/>
                  </a:lnTo>
                  <a:lnTo>
                    <a:pt x="12446" y="1048"/>
                  </a:lnTo>
                  <a:lnTo>
                    <a:pt x="12811" y="1243"/>
                  </a:lnTo>
                  <a:lnTo>
                    <a:pt x="13493" y="1681"/>
                  </a:lnTo>
                  <a:lnTo>
                    <a:pt x="14151" y="2144"/>
                  </a:lnTo>
                  <a:lnTo>
                    <a:pt x="14711" y="2607"/>
                  </a:lnTo>
                  <a:lnTo>
                    <a:pt x="14711" y="2607"/>
                  </a:lnTo>
                  <a:lnTo>
                    <a:pt x="15198" y="3021"/>
                  </a:lnTo>
                  <a:lnTo>
                    <a:pt x="15637" y="3435"/>
                  </a:lnTo>
                  <a:lnTo>
                    <a:pt x="16026" y="3824"/>
                  </a:lnTo>
                  <a:lnTo>
                    <a:pt x="16367" y="4190"/>
                  </a:lnTo>
                  <a:lnTo>
                    <a:pt x="16927" y="4823"/>
                  </a:lnTo>
                  <a:lnTo>
                    <a:pt x="17293" y="5261"/>
                  </a:lnTo>
                  <a:lnTo>
                    <a:pt x="17293" y="5261"/>
                  </a:lnTo>
                  <a:lnTo>
                    <a:pt x="16927" y="5700"/>
                  </a:lnTo>
                  <a:lnTo>
                    <a:pt x="16367" y="6333"/>
                  </a:lnTo>
                  <a:lnTo>
                    <a:pt x="16026" y="6698"/>
                  </a:lnTo>
                  <a:lnTo>
                    <a:pt x="15637" y="7088"/>
                  </a:lnTo>
                  <a:lnTo>
                    <a:pt x="15198" y="7502"/>
                  </a:lnTo>
                  <a:lnTo>
                    <a:pt x="14711" y="7916"/>
                  </a:lnTo>
                  <a:lnTo>
                    <a:pt x="14711" y="7916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62"/>
            <p:cNvSpPr/>
            <p:nvPr/>
          </p:nvSpPr>
          <p:spPr>
            <a:xfrm>
              <a:off x="3445875" y="3155825"/>
              <a:ext cx="80400" cy="80400"/>
            </a:xfrm>
            <a:custGeom>
              <a:avLst/>
              <a:gdLst/>
              <a:ahLst/>
              <a:cxnLst/>
              <a:rect l="l" t="t" r="r" b="b"/>
              <a:pathLst>
                <a:path w="3216" h="3216" fill="none" extrusionOk="0">
                  <a:moveTo>
                    <a:pt x="0" y="1608"/>
                  </a:moveTo>
                  <a:lnTo>
                    <a:pt x="0" y="1608"/>
                  </a:lnTo>
                  <a:lnTo>
                    <a:pt x="25" y="1438"/>
                  </a:lnTo>
                  <a:lnTo>
                    <a:pt x="49" y="1292"/>
                  </a:lnTo>
                  <a:lnTo>
                    <a:pt x="73" y="1121"/>
                  </a:lnTo>
                  <a:lnTo>
                    <a:pt x="146" y="975"/>
                  </a:lnTo>
                  <a:lnTo>
                    <a:pt x="195" y="853"/>
                  </a:lnTo>
                  <a:lnTo>
                    <a:pt x="293" y="707"/>
                  </a:lnTo>
                  <a:lnTo>
                    <a:pt x="366" y="585"/>
                  </a:lnTo>
                  <a:lnTo>
                    <a:pt x="487" y="488"/>
                  </a:lnTo>
                  <a:lnTo>
                    <a:pt x="585" y="366"/>
                  </a:lnTo>
                  <a:lnTo>
                    <a:pt x="707" y="293"/>
                  </a:lnTo>
                  <a:lnTo>
                    <a:pt x="853" y="196"/>
                  </a:lnTo>
                  <a:lnTo>
                    <a:pt x="974" y="147"/>
                  </a:lnTo>
                  <a:lnTo>
                    <a:pt x="1121" y="74"/>
                  </a:lnTo>
                  <a:lnTo>
                    <a:pt x="1291" y="50"/>
                  </a:lnTo>
                  <a:lnTo>
                    <a:pt x="1437" y="25"/>
                  </a:lnTo>
                  <a:lnTo>
                    <a:pt x="1608" y="1"/>
                  </a:lnTo>
                  <a:lnTo>
                    <a:pt x="1608" y="1"/>
                  </a:lnTo>
                  <a:lnTo>
                    <a:pt x="1778" y="25"/>
                  </a:lnTo>
                  <a:lnTo>
                    <a:pt x="1924" y="50"/>
                  </a:lnTo>
                  <a:lnTo>
                    <a:pt x="2095" y="74"/>
                  </a:lnTo>
                  <a:lnTo>
                    <a:pt x="2241" y="147"/>
                  </a:lnTo>
                  <a:lnTo>
                    <a:pt x="2363" y="196"/>
                  </a:lnTo>
                  <a:lnTo>
                    <a:pt x="2509" y="293"/>
                  </a:lnTo>
                  <a:lnTo>
                    <a:pt x="2631" y="366"/>
                  </a:lnTo>
                  <a:lnTo>
                    <a:pt x="2728" y="488"/>
                  </a:lnTo>
                  <a:lnTo>
                    <a:pt x="2850" y="585"/>
                  </a:lnTo>
                  <a:lnTo>
                    <a:pt x="2923" y="707"/>
                  </a:lnTo>
                  <a:lnTo>
                    <a:pt x="3020" y="853"/>
                  </a:lnTo>
                  <a:lnTo>
                    <a:pt x="3069" y="975"/>
                  </a:lnTo>
                  <a:lnTo>
                    <a:pt x="3142" y="1121"/>
                  </a:lnTo>
                  <a:lnTo>
                    <a:pt x="3166" y="1292"/>
                  </a:lnTo>
                  <a:lnTo>
                    <a:pt x="3191" y="1438"/>
                  </a:lnTo>
                  <a:lnTo>
                    <a:pt x="3215" y="1608"/>
                  </a:lnTo>
                  <a:lnTo>
                    <a:pt x="3215" y="1608"/>
                  </a:lnTo>
                  <a:lnTo>
                    <a:pt x="3191" y="1779"/>
                  </a:lnTo>
                  <a:lnTo>
                    <a:pt x="3166" y="1925"/>
                  </a:lnTo>
                  <a:lnTo>
                    <a:pt x="3142" y="2095"/>
                  </a:lnTo>
                  <a:lnTo>
                    <a:pt x="3069" y="2242"/>
                  </a:lnTo>
                  <a:lnTo>
                    <a:pt x="3020" y="2363"/>
                  </a:lnTo>
                  <a:lnTo>
                    <a:pt x="2923" y="2509"/>
                  </a:lnTo>
                  <a:lnTo>
                    <a:pt x="2850" y="2631"/>
                  </a:lnTo>
                  <a:lnTo>
                    <a:pt x="2728" y="2729"/>
                  </a:lnTo>
                  <a:lnTo>
                    <a:pt x="2631" y="2850"/>
                  </a:lnTo>
                  <a:lnTo>
                    <a:pt x="2509" y="2924"/>
                  </a:lnTo>
                  <a:lnTo>
                    <a:pt x="2363" y="3021"/>
                  </a:lnTo>
                  <a:lnTo>
                    <a:pt x="2241" y="3070"/>
                  </a:lnTo>
                  <a:lnTo>
                    <a:pt x="2095" y="3143"/>
                  </a:lnTo>
                  <a:lnTo>
                    <a:pt x="1924" y="3167"/>
                  </a:lnTo>
                  <a:lnTo>
                    <a:pt x="1778" y="3191"/>
                  </a:lnTo>
                  <a:lnTo>
                    <a:pt x="1608" y="3216"/>
                  </a:lnTo>
                  <a:lnTo>
                    <a:pt x="1608" y="3216"/>
                  </a:lnTo>
                  <a:lnTo>
                    <a:pt x="1437" y="3191"/>
                  </a:lnTo>
                  <a:lnTo>
                    <a:pt x="1291" y="3167"/>
                  </a:lnTo>
                  <a:lnTo>
                    <a:pt x="1121" y="3143"/>
                  </a:lnTo>
                  <a:lnTo>
                    <a:pt x="974" y="3070"/>
                  </a:lnTo>
                  <a:lnTo>
                    <a:pt x="853" y="3021"/>
                  </a:lnTo>
                  <a:lnTo>
                    <a:pt x="707" y="2924"/>
                  </a:lnTo>
                  <a:lnTo>
                    <a:pt x="585" y="2850"/>
                  </a:lnTo>
                  <a:lnTo>
                    <a:pt x="487" y="2729"/>
                  </a:lnTo>
                  <a:lnTo>
                    <a:pt x="366" y="2631"/>
                  </a:lnTo>
                  <a:lnTo>
                    <a:pt x="293" y="2509"/>
                  </a:lnTo>
                  <a:lnTo>
                    <a:pt x="195" y="2363"/>
                  </a:lnTo>
                  <a:lnTo>
                    <a:pt x="146" y="2242"/>
                  </a:lnTo>
                  <a:lnTo>
                    <a:pt x="73" y="2095"/>
                  </a:lnTo>
                  <a:lnTo>
                    <a:pt x="49" y="1925"/>
                  </a:lnTo>
                  <a:lnTo>
                    <a:pt x="25" y="1779"/>
                  </a:lnTo>
                  <a:lnTo>
                    <a:pt x="0" y="1608"/>
                  </a:lnTo>
                  <a:lnTo>
                    <a:pt x="0" y="1608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62"/>
            <p:cNvSpPr/>
            <p:nvPr/>
          </p:nvSpPr>
          <p:spPr>
            <a:xfrm>
              <a:off x="3381925" y="3091900"/>
              <a:ext cx="208275" cy="208275"/>
            </a:xfrm>
            <a:custGeom>
              <a:avLst/>
              <a:gdLst/>
              <a:ahLst/>
              <a:cxnLst/>
              <a:rect l="l" t="t" r="r" b="b"/>
              <a:pathLst>
                <a:path w="8331" h="8331" fill="none" extrusionOk="0">
                  <a:moveTo>
                    <a:pt x="1" y="4165"/>
                  </a:moveTo>
                  <a:lnTo>
                    <a:pt x="1" y="4165"/>
                  </a:lnTo>
                  <a:lnTo>
                    <a:pt x="25" y="3751"/>
                  </a:lnTo>
                  <a:lnTo>
                    <a:pt x="74" y="3337"/>
                  </a:lnTo>
                  <a:lnTo>
                    <a:pt x="196" y="2923"/>
                  </a:lnTo>
                  <a:lnTo>
                    <a:pt x="318" y="2534"/>
                  </a:lnTo>
                  <a:lnTo>
                    <a:pt x="512" y="2168"/>
                  </a:lnTo>
                  <a:lnTo>
                    <a:pt x="707" y="1827"/>
                  </a:lnTo>
                  <a:lnTo>
                    <a:pt x="951" y="1511"/>
                  </a:lnTo>
                  <a:lnTo>
                    <a:pt x="1219" y="1218"/>
                  </a:lnTo>
                  <a:lnTo>
                    <a:pt x="1511" y="951"/>
                  </a:lnTo>
                  <a:lnTo>
                    <a:pt x="1828" y="707"/>
                  </a:lnTo>
                  <a:lnTo>
                    <a:pt x="2169" y="512"/>
                  </a:lnTo>
                  <a:lnTo>
                    <a:pt x="2534" y="317"/>
                  </a:lnTo>
                  <a:lnTo>
                    <a:pt x="2924" y="195"/>
                  </a:lnTo>
                  <a:lnTo>
                    <a:pt x="3313" y="74"/>
                  </a:lnTo>
                  <a:lnTo>
                    <a:pt x="3727" y="25"/>
                  </a:lnTo>
                  <a:lnTo>
                    <a:pt x="4166" y="1"/>
                  </a:lnTo>
                  <a:lnTo>
                    <a:pt x="4166" y="1"/>
                  </a:lnTo>
                  <a:lnTo>
                    <a:pt x="4580" y="25"/>
                  </a:lnTo>
                  <a:lnTo>
                    <a:pt x="4994" y="74"/>
                  </a:lnTo>
                  <a:lnTo>
                    <a:pt x="5408" y="195"/>
                  </a:lnTo>
                  <a:lnTo>
                    <a:pt x="5797" y="317"/>
                  </a:lnTo>
                  <a:lnTo>
                    <a:pt x="6163" y="512"/>
                  </a:lnTo>
                  <a:lnTo>
                    <a:pt x="6504" y="707"/>
                  </a:lnTo>
                  <a:lnTo>
                    <a:pt x="6820" y="951"/>
                  </a:lnTo>
                  <a:lnTo>
                    <a:pt x="7113" y="1218"/>
                  </a:lnTo>
                  <a:lnTo>
                    <a:pt x="7381" y="1511"/>
                  </a:lnTo>
                  <a:lnTo>
                    <a:pt x="7624" y="1827"/>
                  </a:lnTo>
                  <a:lnTo>
                    <a:pt x="7819" y="2168"/>
                  </a:lnTo>
                  <a:lnTo>
                    <a:pt x="8014" y="2534"/>
                  </a:lnTo>
                  <a:lnTo>
                    <a:pt x="8136" y="2923"/>
                  </a:lnTo>
                  <a:lnTo>
                    <a:pt x="8257" y="3337"/>
                  </a:lnTo>
                  <a:lnTo>
                    <a:pt x="8306" y="3751"/>
                  </a:lnTo>
                  <a:lnTo>
                    <a:pt x="8330" y="4165"/>
                  </a:lnTo>
                  <a:lnTo>
                    <a:pt x="8330" y="4165"/>
                  </a:lnTo>
                  <a:lnTo>
                    <a:pt x="8306" y="4579"/>
                  </a:lnTo>
                  <a:lnTo>
                    <a:pt x="8257" y="4993"/>
                  </a:lnTo>
                  <a:lnTo>
                    <a:pt x="8136" y="5407"/>
                  </a:lnTo>
                  <a:lnTo>
                    <a:pt x="8014" y="5797"/>
                  </a:lnTo>
                  <a:lnTo>
                    <a:pt x="7819" y="6162"/>
                  </a:lnTo>
                  <a:lnTo>
                    <a:pt x="7624" y="6503"/>
                  </a:lnTo>
                  <a:lnTo>
                    <a:pt x="7381" y="6820"/>
                  </a:lnTo>
                  <a:lnTo>
                    <a:pt x="7113" y="7112"/>
                  </a:lnTo>
                  <a:lnTo>
                    <a:pt x="6820" y="7380"/>
                  </a:lnTo>
                  <a:lnTo>
                    <a:pt x="6504" y="7624"/>
                  </a:lnTo>
                  <a:lnTo>
                    <a:pt x="6163" y="7819"/>
                  </a:lnTo>
                  <a:lnTo>
                    <a:pt x="5797" y="8013"/>
                  </a:lnTo>
                  <a:lnTo>
                    <a:pt x="5408" y="8135"/>
                  </a:lnTo>
                  <a:lnTo>
                    <a:pt x="4994" y="8257"/>
                  </a:lnTo>
                  <a:lnTo>
                    <a:pt x="4580" y="8306"/>
                  </a:lnTo>
                  <a:lnTo>
                    <a:pt x="4166" y="8330"/>
                  </a:lnTo>
                  <a:lnTo>
                    <a:pt x="4166" y="8330"/>
                  </a:lnTo>
                  <a:lnTo>
                    <a:pt x="3727" y="8306"/>
                  </a:lnTo>
                  <a:lnTo>
                    <a:pt x="3313" y="8257"/>
                  </a:lnTo>
                  <a:lnTo>
                    <a:pt x="2924" y="8135"/>
                  </a:lnTo>
                  <a:lnTo>
                    <a:pt x="2534" y="8013"/>
                  </a:lnTo>
                  <a:lnTo>
                    <a:pt x="2169" y="7819"/>
                  </a:lnTo>
                  <a:lnTo>
                    <a:pt x="1828" y="7624"/>
                  </a:lnTo>
                  <a:lnTo>
                    <a:pt x="1511" y="7380"/>
                  </a:lnTo>
                  <a:lnTo>
                    <a:pt x="1219" y="7112"/>
                  </a:lnTo>
                  <a:lnTo>
                    <a:pt x="951" y="6820"/>
                  </a:lnTo>
                  <a:lnTo>
                    <a:pt x="707" y="6503"/>
                  </a:lnTo>
                  <a:lnTo>
                    <a:pt x="512" y="6162"/>
                  </a:lnTo>
                  <a:lnTo>
                    <a:pt x="318" y="5797"/>
                  </a:lnTo>
                  <a:lnTo>
                    <a:pt x="196" y="5407"/>
                  </a:lnTo>
                  <a:lnTo>
                    <a:pt x="74" y="4993"/>
                  </a:lnTo>
                  <a:lnTo>
                    <a:pt x="25" y="4579"/>
                  </a:lnTo>
                  <a:lnTo>
                    <a:pt x="1" y="4165"/>
                  </a:lnTo>
                  <a:lnTo>
                    <a:pt x="1" y="4165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3" name="Google Shape;1103;p62"/>
          <p:cNvGrpSpPr/>
          <p:nvPr/>
        </p:nvGrpSpPr>
        <p:grpSpPr>
          <a:xfrm>
            <a:off x="5475019" y="2635926"/>
            <a:ext cx="265115" cy="372594"/>
            <a:chOff x="6689325" y="2984125"/>
            <a:chExt cx="315425" cy="443300"/>
          </a:xfrm>
        </p:grpSpPr>
        <p:sp>
          <p:nvSpPr>
            <p:cNvPr id="1104" name="Google Shape;1104;p62"/>
            <p:cNvSpPr/>
            <p:nvPr/>
          </p:nvSpPr>
          <p:spPr>
            <a:xfrm>
              <a:off x="6689325" y="2984125"/>
              <a:ext cx="315425" cy="77975"/>
            </a:xfrm>
            <a:custGeom>
              <a:avLst/>
              <a:gdLst/>
              <a:ahLst/>
              <a:cxnLst/>
              <a:rect l="l" t="t" r="r" b="b"/>
              <a:pathLst>
                <a:path w="12617" h="3119" fill="none" extrusionOk="0">
                  <a:moveTo>
                    <a:pt x="12130" y="1413"/>
                  </a:moveTo>
                  <a:lnTo>
                    <a:pt x="8647" y="1413"/>
                  </a:lnTo>
                  <a:lnTo>
                    <a:pt x="8647" y="878"/>
                  </a:lnTo>
                  <a:lnTo>
                    <a:pt x="8647" y="878"/>
                  </a:lnTo>
                  <a:lnTo>
                    <a:pt x="8623" y="707"/>
                  </a:lnTo>
                  <a:lnTo>
                    <a:pt x="8574" y="537"/>
                  </a:lnTo>
                  <a:lnTo>
                    <a:pt x="8501" y="391"/>
                  </a:lnTo>
                  <a:lnTo>
                    <a:pt x="8379" y="269"/>
                  </a:lnTo>
                  <a:lnTo>
                    <a:pt x="8257" y="147"/>
                  </a:lnTo>
                  <a:lnTo>
                    <a:pt x="8111" y="74"/>
                  </a:lnTo>
                  <a:lnTo>
                    <a:pt x="7941" y="25"/>
                  </a:lnTo>
                  <a:lnTo>
                    <a:pt x="7770" y="1"/>
                  </a:lnTo>
                  <a:lnTo>
                    <a:pt x="4848" y="1"/>
                  </a:lnTo>
                  <a:lnTo>
                    <a:pt x="4848" y="1"/>
                  </a:lnTo>
                  <a:lnTo>
                    <a:pt x="4677" y="25"/>
                  </a:lnTo>
                  <a:lnTo>
                    <a:pt x="4507" y="74"/>
                  </a:lnTo>
                  <a:lnTo>
                    <a:pt x="4361" y="147"/>
                  </a:lnTo>
                  <a:lnTo>
                    <a:pt x="4239" y="269"/>
                  </a:lnTo>
                  <a:lnTo>
                    <a:pt x="4117" y="391"/>
                  </a:lnTo>
                  <a:lnTo>
                    <a:pt x="4044" y="537"/>
                  </a:lnTo>
                  <a:lnTo>
                    <a:pt x="3995" y="707"/>
                  </a:lnTo>
                  <a:lnTo>
                    <a:pt x="3971" y="878"/>
                  </a:lnTo>
                  <a:lnTo>
                    <a:pt x="3971" y="1413"/>
                  </a:lnTo>
                  <a:lnTo>
                    <a:pt x="488" y="1413"/>
                  </a:lnTo>
                  <a:lnTo>
                    <a:pt x="488" y="1413"/>
                  </a:lnTo>
                  <a:lnTo>
                    <a:pt x="391" y="1413"/>
                  </a:lnTo>
                  <a:lnTo>
                    <a:pt x="293" y="1462"/>
                  </a:lnTo>
                  <a:lnTo>
                    <a:pt x="220" y="1486"/>
                  </a:lnTo>
                  <a:lnTo>
                    <a:pt x="147" y="1560"/>
                  </a:lnTo>
                  <a:lnTo>
                    <a:pt x="74" y="1633"/>
                  </a:lnTo>
                  <a:lnTo>
                    <a:pt x="50" y="1706"/>
                  </a:lnTo>
                  <a:lnTo>
                    <a:pt x="1" y="1803"/>
                  </a:lnTo>
                  <a:lnTo>
                    <a:pt x="1" y="1901"/>
                  </a:lnTo>
                  <a:lnTo>
                    <a:pt x="1" y="3118"/>
                  </a:lnTo>
                  <a:lnTo>
                    <a:pt x="12617" y="3118"/>
                  </a:lnTo>
                  <a:lnTo>
                    <a:pt x="12617" y="1901"/>
                  </a:lnTo>
                  <a:lnTo>
                    <a:pt x="12617" y="1901"/>
                  </a:lnTo>
                  <a:lnTo>
                    <a:pt x="12617" y="1803"/>
                  </a:lnTo>
                  <a:lnTo>
                    <a:pt x="12568" y="1706"/>
                  </a:lnTo>
                  <a:lnTo>
                    <a:pt x="12544" y="1633"/>
                  </a:lnTo>
                  <a:lnTo>
                    <a:pt x="12471" y="1560"/>
                  </a:lnTo>
                  <a:lnTo>
                    <a:pt x="12398" y="1486"/>
                  </a:lnTo>
                  <a:lnTo>
                    <a:pt x="12325" y="1462"/>
                  </a:lnTo>
                  <a:lnTo>
                    <a:pt x="12227" y="1413"/>
                  </a:lnTo>
                  <a:lnTo>
                    <a:pt x="12130" y="1413"/>
                  </a:lnTo>
                  <a:lnTo>
                    <a:pt x="12130" y="1413"/>
                  </a:lnTo>
                  <a:close/>
                  <a:moveTo>
                    <a:pt x="4750" y="878"/>
                  </a:moveTo>
                  <a:lnTo>
                    <a:pt x="4750" y="878"/>
                  </a:lnTo>
                  <a:lnTo>
                    <a:pt x="4750" y="829"/>
                  </a:lnTo>
                  <a:lnTo>
                    <a:pt x="4775" y="805"/>
                  </a:lnTo>
                  <a:lnTo>
                    <a:pt x="4799" y="780"/>
                  </a:lnTo>
                  <a:lnTo>
                    <a:pt x="4848" y="780"/>
                  </a:lnTo>
                  <a:lnTo>
                    <a:pt x="7770" y="780"/>
                  </a:lnTo>
                  <a:lnTo>
                    <a:pt x="7770" y="780"/>
                  </a:lnTo>
                  <a:lnTo>
                    <a:pt x="7819" y="780"/>
                  </a:lnTo>
                  <a:lnTo>
                    <a:pt x="7843" y="805"/>
                  </a:lnTo>
                  <a:lnTo>
                    <a:pt x="7868" y="829"/>
                  </a:lnTo>
                  <a:lnTo>
                    <a:pt x="7868" y="878"/>
                  </a:lnTo>
                  <a:lnTo>
                    <a:pt x="7868" y="1413"/>
                  </a:lnTo>
                  <a:lnTo>
                    <a:pt x="4750" y="1413"/>
                  </a:lnTo>
                  <a:lnTo>
                    <a:pt x="4750" y="878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62"/>
            <p:cNvSpPr/>
            <p:nvPr/>
          </p:nvSpPr>
          <p:spPr>
            <a:xfrm>
              <a:off x="6702125" y="3069375"/>
              <a:ext cx="289850" cy="358050"/>
            </a:xfrm>
            <a:custGeom>
              <a:avLst/>
              <a:gdLst/>
              <a:ahLst/>
              <a:cxnLst/>
              <a:rect l="l" t="t" r="r" b="b"/>
              <a:pathLst>
                <a:path w="11594" h="14322" fill="none" extrusionOk="0">
                  <a:moveTo>
                    <a:pt x="0" y="1"/>
                  </a:moveTo>
                  <a:lnTo>
                    <a:pt x="0" y="13834"/>
                  </a:lnTo>
                  <a:lnTo>
                    <a:pt x="0" y="13834"/>
                  </a:lnTo>
                  <a:lnTo>
                    <a:pt x="0" y="13932"/>
                  </a:lnTo>
                  <a:lnTo>
                    <a:pt x="49" y="14029"/>
                  </a:lnTo>
                  <a:lnTo>
                    <a:pt x="74" y="14102"/>
                  </a:lnTo>
                  <a:lnTo>
                    <a:pt x="147" y="14175"/>
                  </a:lnTo>
                  <a:lnTo>
                    <a:pt x="220" y="14224"/>
                  </a:lnTo>
                  <a:lnTo>
                    <a:pt x="293" y="14273"/>
                  </a:lnTo>
                  <a:lnTo>
                    <a:pt x="390" y="14297"/>
                  </a:lnTo>
                  <a:lnTo>
                    <a:pt x="488" y="14321"/>
                  </a:lnTo>
                  <a:lnTo>
                    <a:pt x="11106" y="14321"/>
                  </a:lnTo>
                  <a:lnTo>
                    <a:pt x="11106" y="14321"/>
                  </a:lnTo>
                  <a:lnTo>
                    <a:pt x="11204" y="14297"/>
                  </a:lnTo>
                  <a:lnTo>
                    <a:pt x="11301" y="14273"/>
                  </a:lnTo>
                  <a:lnTo>
                    <a:pt x="11374" y="14224"/>
                  </a:lnTo>
                  <a:lnTo>
                    <a:pt x="11447" y="14175"/>
                  </a:lnTo>
                  <a:lnTo>
                    <a:pt x="11520" y="14102"/>
                  </a:lnTo>
                  <a:lnTo>
                    <a:pt x="11545" y="14029"/>
                  </a:lnTo>
                  <a:lnTo>
                    <a:pt x="11593" y="13932"/>
                  </a:lnTo>
                  <a:lnTo>
                    <a:pt x="11593" y="13834"/>
                  </a:lnTo>
                  <a:lnTo>
                    <a:pt x="11593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62"/>
            <p:cNvSpPr/>
            <p:nvPr/>
          </p:nvSpPr>
          <p:spPr>
            <a:xfrm>
              <a:off x="6761175" y="3117475"/>
              <a:ext cx="25" cy="261850"/>
            </a:xfrm>
            <a:custGeom>
              <a:avLst/>
              <a:gdLst/>
              <a:ahLst/>
              <a:cxnLst/>
              <a:rect l="l" t="t" r="r" b="b"/>
              <a:pathLst>
                <a:path w="1" h="10474" fill="none" extrusionOk="0">
                  <a:moveTo>
                    <a:pt x="1" y="10473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62"/>
            <p:cNvSpPr/>
            <p:nvPr/>
          </p:nvSpPr>
          <p:spPr>
            <a:xfrm>
              <a:off x="6847025" y="3117475"/>
              <a:ext cx="25" cy="261850"/>
            </a:xfrm>
            <a:custGeom>
              <a:avLst/>
              <a:gdLst/>
              <a:ahLst/>
              <a:cxnLst/>
              <a:rect l="l" t="t" r="r" b="b"/>
              <a:pathLst>
                <a:path w="1" h="10474" fill="none" extrusionOk="0">
                  <a:moveTo>
                    <a:pt x="1" y="1"/>
                  </a:moveTo>
                  <a:lnTo>
                    <a:pt x="1" y="10473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62"/>
            <p:cNvSpPr/>
            <p:nvPr/>
          </p:nvSpPr>
          <p:spPr>
            <a:xfrm>
              <a:off x="6932875" y="3117475"/>
              <a:ext cx="25" cy="261850"/>
            </a:xfrm>
            <a:custGeom>
              <a:avLst/>
              <a:gdLst/>
              <a:ahLst/>
              <a:cxnLst/>
              <a:rect l="l" t="t" r="r" b="b"/>
              <a:pathLst>
                <a:path w="1" h="10474" fill="none" extrusionOk="0">
                  <a:moveTo>
                    <a:pt x="1" y="1"/>
                  </a:moveTo>
                  <a:lnTo>
                    <a:pt x="1" y="10473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9" name="Google Shape;1109;p62"/>
          <p:cNvGrpSpPr/>
          <p:nvPr/>
        </p:nvGrpSpPr>
        <p:grpSpPr>
          <a:xfrm>
            <a:off x="1523745" y="3730594"/>
            <a:ext cx="256416" cy="414535"/>
            <a:chOff x="1988225" y="4286525"/>
            <a:chExt cx="305075" cy="493200"/>
          </a:xfrm>
        </p:grpSpPr>
        <p:sp>
          <p:nvSpPr>
            <p:cNvPr id="1110" name="Google Shape;1110;p62"/>
            <p:cNvSpPr/>
            <p:nvPr/>
          </p:nvSpPr>
          <p:spPr>
            <a:xfrm>
              <a:off x="2178800" y="4519725"/>
              <a:ext cx="114500" cy="114475"/>
            </a:xfrm>
            <a:custGeom>
              <a:avLst/>
              <a:gdLst/>
              <a:ahLst/>
              <a:cxnLst/>
              <a:rect l="l" t="t" r="r" b="b"/>
              <a:pathLst>
                <a:path w="4580" h="4579" fill="none" extrusionOk="0">
                  <a:moveTo>
                    <a:pt x="731" y="4189"/>
                  </a:moveTo>
                  <a:lnTo>
                    <a:pt x="731" y="4189"/>
                  </a:lnTo>
                  <a:lnTo>
                    <a:pt x="853" y="4286"/>
                  </a:lnTo>
                  <a:lnTo>
                    <a:pt x="999" y="4384"/>
                  </a:lnTo>
                  <a:lnTo>
                    <a:pt x="1170" y="4457"/>
                  </a:lnTo>
                  <a:lnTo>
                    <a:pt x="1316" y="4506"/>
                  </a:lnTo>
                  <a:lnTo>
                    <a:pt x="1486" y="4554"/>
                  </a:lnTo>
                  <a:lnTo>
                    <a:pt x="1657" y="4579"/>
                  </a:lnTo>
                  <a:lnTo>
                    <a:pt x="1827" y="4579"/>
                  </a:lnTo>
                  <a:lnTo>
                    <a:pt x="1973" y="4579"/>
                  </a:lnTo>
                  <a:lnTo>
                    <a:pt x="2144" y="4579"/>
                  </a:lnTo>
                  <a:lnTo>
                    <a:pt x="2314" y="4530"/>
                  </a:lnTo>
                  <a:lnTo>
                    <a:pt x="2485" y="4481"/>
                  </a:lnTo>
                  <a:lnTo>
                    <a:pt x="2631" y="4433"/>
                  </a:lnTo>
                  <a:lnTo>
                    <a:pt x="2777" y="4360"/>
                  </a:lnTo>
                  <a:lnTo>
                    <a:pt x="2923" y="4262"/>
                  </a:lnTo>
                  <a:lnTo>
                    <a:pt x="3069" y="4165"/>
                  </a:lnTo>
                  <a:lnTo>
                    <a:pt x="3191" y="4043"/>
                  </a:lnTo>
                  <a:lnTo>
                    <a:pt x="3191" y="4043"/>
                  </a:lnTo>
                  <a:lnTo>
                    <a:pt x="3337" y="3872"/>
                  </a:lnTo>
                  <a:lnTo>
                    <a:pt x="3483" y="3653"/>
                  </a:lnTo>
                  <a:lnTo>
                    <a:pt x="3605" y="3410"/>
                  </a:lnTo>
                  <a:lnTo>
                    <a:pt x="3751" y="3117"/>
                  </a:lnTo>
                  <a:lnTo>
                    <a:pt x="3995" y="2484"/>
                  </a:lnTo>
                  <a:lnTo>
                    <a:pt x="4214" y="1827"/>
                  </a:lnTo>
                  <a:lnTo>
                    <a:pt x="4409" y="1169"/>
                  </a:lnTo>
                  <a:lnTo>
                    <a:pt x="4531" y="609"/>
                  </a:lnTo>
                  <a:lnTo>
                    <a:pt x="4579" y="219"/>
                  </a:lnTo>
                  <a:lnTo>
                    <a:pt x="4579" y="97"/>
                  </a:lnTo>
                  <a:lnTo>
                    <a:pt x="4579" y="24"/>
                  </a:lnTo>
                  <a:lnTo>
                    <a:pt x="4579" y="24"/>
                  </a:lnTo>
                  <a:lnTo>
                    <a:pt x="4506" y="0"/>
                  </a:lnTo>
                  <a:lnTo>
                    <a:pt x="4385" y="0"/>
                  </a:lnTo>
                  <a:lnTo>
                    <a:pt x="3970" y="73"/>
                  </a:lnTo>
                  <a:lnTo>
                    <a:pt x="3410" y="195"/>
                  </a:lnTo>
                  <a:lnTo>
                    <a:pt x="2777" y="365"/>
                  </a:lnTo>
                  <a:lnTo>
                    <a:pt x="2095" y="609"/>
                  </a:lnTo>
                  <a:lnTo>
                    <a:pt x="1462" y="852"/>
                  </a:lnTo>
                  <a:lnTo>
                    <a:pt x="1194" y="974"/>
                  </a:lnTo>
                  <a:lnTo>
                    <a:pt x="926" y="1120"/>
                  </a:lnTo>
                  <a:lnTo>
                    <a:pt x="707" y="1266"/>
                  </a:lnTo>
                  <a:lnTo>
                    <a:pt x="561" y="1388"/>
                  </a:lnTo>
                  <a:lnTo>
                    <a:pt x="561" y="1388"/>
                  </a:lnTo>
                  <a:lnTo>
                    <a:pt x="439" y="1534"/>
                  </a:lnTo>
                  <a:lnTo>
                    <a:pt x="342" y="1656"/>
                  </a:lnTo>
                  <a:lnTo>
                    <a:pt x="244" y="1802"/>
                  </a:lnTo>
                  <a:lnTo>
                    <a:pt x="171" y="1973"/>
                  </a:lnTo>
                  <a:lnTo>
                    <a:pt x="98" y="2119"/>
                  </a:lnTo>
                  <a:lnTo>
                    <a:pt x="49" y="2289"/>
                  </a:lnTo>
                  <a:lnTo>
                    <a:pt x="25" y="2436"/>
                  </a:lnTo>
                  <a:lnTo>
                    <a:pt x="1" y="2606"/>
                  </a:lnTo>
                  <a:lnTo>
                    <a:pt x="1" y="2776"/>
                  </a:lnTo>
                  <a:lnTo>
                    <a:pt x="25" y="2947"/>
                  </a:lnTo>
                  <a:lnTo>
                    <a:pt x="49" y="3117"/>
                  </a:lnTo>
                  <a:lnTo>
                    <a:pt x="98" y="3264"/>
                  </a:lnTo>
                  <a:lnTo>
                    <a:pt x="147" y="3434"/>
                  </a:lnTo>
                  <a:lnTo>
                    <a:pt x="220" y="3580"/>
                  </a:lnTo>
                  <a:lnTo>
                    <a:pt x="317" y="3726"/>
                  </a:lnTo>
                  <a:lnTo>
                    <a:pt x="415" y="3872"/>
                  </a:lnTo>
                  <a:lnTo>
                    <a:pt x="731" y="4189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62"/>
            <p:cNvSpPr/>
            <p:nvPr/>
          </p:nvSpPr>
          <p:spPr>
            <a:xfrm>
              <a:off x="1988225" y="4539200"/>
              <a:ext cx="156500" cy="156500"/>
            </a:xfrm>
            <a:custGeom>
              <a:avLst/>
              <a:gdLst/>
              <a:ahLst/>
              <a:cxnLst/>
              <a:rect l="l" t="t" r="r" b="b"/>
              <a:pathLst>
                <a:path w="6260" h="6260" fill="none" extrusionOk="0">
                  <a:moveTo>
                    <a:pt x="5675" y="5334"/>
                  </a:moveTo>
                  <a:lnTo>
                    <a:pt x="5675" y="5334"/>
                  </a:lnTo>
                  <a:lnTo>
                    <a:pt x="5821" y="5139"/>
                  </a:lnTo>
                  <a:lnTo>
                    <a:pt x="5943" y="4944"/>
                  </a:lnTo>
                  <a:lnTo>
                    <a:pt x="6041" y="4725"/>
                  </a:lnTo>
                  <a:lnTo>
                    <a:pt x="6138" y="4506"/>
                  </a:lnTo>
                  <a:lnTo>
                    <a:pt x="6187" y="4287"/>
                  </a:lnTo>
                  <a:lnTo>
                    <a:pt x="6235" y="4043"/>
                  </a:lnTo>
                  <a:lnTo>
                    <a:pt x="6260" y="3824"/>
                  </a:lnTo>
                  <a:lnTo>
                    <a:pt x="6260" y="3581"/>
                  </a:lnTo>
                  <a:lnTo>
                    <a:pt x="6235" y="3361"/>
                  </a:lnTo>
                  <a:lnTo>
                    <a:pt x="6187" y="3118"/>
                  </a:lnTo>
                  <a:lnTo>
                    <a:pt x="6138" y="2899"/>
                  </a:lnTo>
                  <a:lnTo>
                    <a:pt x="6041" y="2679"/>
                  </a:lnTo>
                  <a:lnTo>
                    <a:pt x="5943" y="2460"/>
                  </a:lnTo>
                  <a:lnTo>
                    <a:pt x="5821" y="2265"/>
                  </a:lnTo>
                  <a:lnTo>
                    <a:pt x="5675" y="2071"/>
                  </a:lnTo>
                  <a:lnTo>
                    <a:pt x="5505" y="1900"/>
                  </a:lnTo>
                  <a:lnTo>
                    <a:pt x="5505" y="1900"/>
                  </a:lnTo>
                  <a:lnTo>
                    <a:pt x="5286" y="1705"/>
                  </a:lnTo>
                  <a:lnTo>
                    <a:pt x="4993" y="1510"/>
                  </a:lnTo>
                  <a:lnTo>
                    <a:pt x="4652" y="1316"/>
                  </a:lnTo>
                  <a:lnTo>
                    <a:pt x="4263" y="1145"/>
                  </a:lnTo>
                  <a:lnTo>
                    <a:pt x="3849" y="975"/>
                  </a:lnTo>
                  <a:lnTo>
                    <a:pt x="3410" y="804"/>
                  </a:lnTo>
                  <a:lnTo>
                    <a:pt x="2485" y="487"/>
                  </a:lnTo>
                  <a:lnTo>
                    <a:pt x="1608" y="244"/>
                  </a:lnTo>
                  <a:lnTo>
                    <a:pt x="853" y="73"/>
                  </a:lnTo>
                  <a:lnTo>
                    <a:pt x="536" y="25"/>
                  </a:lnTo>
                  <a:lnTo>
                    <a:pt x="293" y="0"/>
                  </a:lnTo>
                  <a:lnTo>
                    <a:pt x="122" y="0"/>
                  </a:lnTo>
                  <a:lnTo>
                    <a:pt x="25" y="25"/>
                  </a:lnTo>
                  <a:lnTo>
                    <a:pt x="25" y="25"/>
                  </a:lnTo>
                  <a:lnTo>
                    <a:pt x="1" y="122"/>
                  </a:lnTo>
                  <a:lnTo>
                    <a:pt x="1" y="293"/>
                  </a:lnTo>
                  <a:lnTo>
                    <a:pt x="25" y="536"/>
                  </a:lnTo>
                  <a:lnTo>
                    <a:pt x="74" y="853"/>
                  </a:lnTo>
                  <a:lnTo>
                    <a:pt x="244" y="1608"/>
                  </a:lnTo>
                  <a:lnTo>
                    <a:pt x="488" y="2485"/>
                  </a:lnTo>
                  <a:lnTo>
                    <a:pt x="804" y="3410"/>
                  </a:lnTo>
                  <a:lnTo>
                    <a:pt x="975" y="3848"/>
                  </a:lnTo>
                  <a:lnTo>
                    <a:pt x="1145" y="4262"/>
                  </a:lnTo>
                  <a:lnTo>
                    <a:pt x="1316" y="4652"/>
                  </a:lnTo>
                  <a:lnTo>
                    <a:pt x="1511" y="4993"/>
                  </a:lnTo>
                  <a:lnTo>
                    <a:pt x="1705" y="5285"/>
                  </a:lnTo>
                  <a:lnTo>
                    <a:pt x="1900" y="5505"/>
                  </a:lnTo>
                  <a:lnTo>
                    <a:pt x="1900" y="5505"/>
                  </a:lnTo>
                  <a:lnTo>
                    <a:pt x="2071" y="5675"/>
                  </a:lnTo>
                  <a:lnTo>
                    <a:pt x="2266" y="5821"/>
                  </a:lnTo>
                  <a:lnTo>
                    <a:pt x="2460" y="5943"/>
                  </a:lnTo>
                  <a:lnTo>
                    <a:pt x="2680" y="6040"/>
                  </a:lnTo>
                  <a:lnTo>
                    <a:pt x="2899" y="6138"/>
                  </a:lnTo>
                  <a:lnTo>
                    <a:pt x="3118" y="6187"/>
                  </a:lnTo>
                  <a:lnTo>
                    <a:pt x="3362" y="6235"/>
                  </a:lnTo>
                  <a:lnTo>
                    <a:pt x="3581" y="6260"/>
                  </a:lnTo>
                  <a:lnTo>
                    <a:pt x="3824" y="6260"/>
                  </a:lnTo>
                  <a:lnTo>
                    <a:pt x="4043" y="6235"/>
                  </a:lnTo>
                  <a:lnTo>
                    <a:pt x="4287" y="6187"/>
                  </a:lnTo>
                  <a:lnTo>
                    <a:pt x="4506" y="6138"/>
                  </a:lnTo>
                  <a:lnTo>
                    <a:pt x="4725" y="6040"/>
                  </a:lnTo>
                  <a:lnTo>
                    <a:pt x="4945" y="5943"/>
                  </a:lnTo>
                  <a:lnTo>
                    <a:pt x="5139" y="5821"/>
                  </a:lnTo>
                  <a:lnTo>
                    <a:pt x="5334" y="5675"/>
                  </a:lnTo>
                  <a:lnTo>
                    <a:pt x="5675" y="5334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62"/>
            <p:cNvSpPr/>
            <p:nvPr/>
          </p:nvSpPr>
          <p:spPr>
            <a:xfrm>
              <a:off x="2042425" y="4286525"/>
              <a:ext cx="239300" cy="236250"/>
            </a:xfrm>
            <a:custGeom>
              <a:avLst/>
              <a:gdLst/>
              <a:ahLst/>
              <a:cxnLst/>
              <a:rect l="l" t="t" r="r" b="b"/>
              <a:pathLst>
                <a:path w="9572" h="9450" fill="none" extrusionOk="0">
                  <a:moveTo>
                    <a:pt x="5358" y="9450"/>
                  </a:moveTo>
                  <a:lnTo>
                    <a:pt x="5358" y="9450"/>
                  </a:lnTo>
                  <a:lnTo>
                    <a:pt x="5650" y="9328"/>
                  </a:lnTo>
                  <a:lnTo>
                    <a:pt x="5918" y="9133"/>
                  </a:lnTo>
                  <a:lnTo>
                    <a:pt x="6162" y="8914"/>
                  </a:lnTo>
                  <a:lnTo>
                    <a:pt x="6381" y="8646"/>
                  </a:lnTo>
                  <a:lnTo>
                    <a:pt x="6381" y="8646"/>
                  </a:lnTo>
                  <a:lnTo>
                    <a:pt x="6649" y="8670"/>
                  </a:lnTo>
                  <a:lnTo>
                    <a:pt x="6917" y="8670"/>
                  </a:lnTo>
                  <a:lnTo>
                    <a:pt x="7160" y="8646"/>
                  </a:lnTo>
                  <a:lnTo>
                    <a:pt x="7404" y="8597"/>
                  </a:lnTo>
                  <a:lnTo>
                    <a:pt x="7623" y="8524"/>
                  </a:lnTo>
                  <a:lnTo>
                    <a:pt x="7818" y="8427"/>
                  </a:lnTo>
                  <a:lnTo>
                    <a:pt x="7989" y="8305"/>
                  </a:lnTo>
                  <a:lnTo>
                    <a:pt x="8159" y="8159"/>
                  </a:lnTo>
                  <a:lnTo>
                    <a:pt x="8305" y="7989"/>
                  </a:lnTo>
                  <a:lnTo>
                    <a:pt x="8427" y="7794"/>
                  </a:lnTo>
                  <a:lnTo>
                    <a:pt x="8524" y="7599"/>
                  </a:lnTo>
                  <a:lnTo>
                    <a:pt x="8597" y="7380"/>
                  </a:lnTo>
                  <a:lnTo>
                    <a:pt x="8670" y="7160"/>
                  </a:lnTo>
                  <a:lnTo>
                    <a:pt x="8695" y="6917"/>
                  </a:lnTo>
                  <a:lnTo>
                    <a:pt x="8695" y="6649"/>
                  </a:lnTo>
                  <a:lnTo>
                    <a:pt x="8670" y="6381"/>
                  </a:lnTo>
                  <a:lnTo>
                    <a:pt x="8670" y="6381"/>
                  </a:lnTo>
                  <a:lnTo>
                    <a:pt x="8865" y="6211"/>
                  </a:lnTo>
                  <a:lnTo>
                    <a:pt x="9060" y="6016"/>
                  </a:lnTo>
                  <a:lnTo>
                    <a:pt x="9206" y="5821"/>
                  </a:lnTo>
                  <a:lnTo>
                    <a:pt x="9328" y="5626"/>
                  </a:lnTo>
                  <a:lnTo>
                    <a:pt x="9425" y="5407"/>
                  </a:lnTo>
                  <a:lnTo>
                    <a:pt x="9499" y="5212"/>
                  </a:lnTo>
                  <a:lnTo>
                    <a:pt x="9547" y="4993"/>
                  </a:lnTo>
                  <a:lnTo>
                    <a:pt x="9572" y="4774"/>
                  </a:lnTo>
                  <a:lnTo>
                    <a:pt x="9547" y="4554"/>
                  </a:lnTo>
                  <a:lnTo>
                    <a:pt x="9499" y="4335"/>
                  </a:lnTo>
                  <a:lnTo>
                    <a:pt x="9425" y="4116"/>
                  </a:lnTo>
                  <a:lnTo>
                    <a:pt x="9328" y="3921"/>
                  </a:lnTo>
                  <a:lnTo>
                    <a:pt x="9206" y="3702"/>
                  </a:lnTo>
                  <a:lnTo>
                    <a:pt x="9060" y="3507"/>
                  </a:lnTo>
                  <a:lnTo>
                    <a:pt x="8865" y="3337"/>
                  </a:lnTo>
                  <a:lnTo>
                    <a:pt x="8670" y="3166"/>
                  </a:lnTo>
                  <a:lnTo>
                    <a:pt x="8670" y="3166"/>
                  </a:lnTo>
                  <a:lnTo>
                    <a:pt x="8695" y="2898"/>
                  </a:lnTo>
                  <a:lnTo>
                    <a:pt x="8695" y="2630"/>
                  </a:lnTo>
                  <a:lnTo>
                    <a:pt x="8670" y="2387"/>
                  </a:lnTo>
                  <a:lnTo>
                    <a:pt x="8597" y="2143"/>
                  </a:lnTo>
                  <a:lnTo>
                    <a:pt x="8524" y="1924"/>
                  </a:lnTo>
                  <a:lnTo>
                    <a:pt x="8427" y="1729"/>
                  </a:lnTo>
                  <a:lnTo>
                    <a:pt x="8305" y="1559"/>
                  </a:lnTo>
                  <a:lnTo>
                    <a:pt x="8159" y="1388"/>
                  </a:lnTo>
                  <a:lnTo>
                    <a:pt x="7989" y="1242"/>
                  </a:lnTo>
                  <a:lnTo>
                    <a:pt x="7818" y="1120"/>
                  </a:lnTo>
                  <a:lnTo>
                    <a:pt x="7623" y="1023"/>
                  </a:lnTo>
                  <a:lnTo>
                    <a:pt x="7404" y="950"/>
                  </a:lnTo>
                  <a:lnTo>
                    <a:pt x="7160" y="901"/>
                  </a:lnTo>
                  <a:lnTo>
                    <a:pt x="6917" y="853"/>
                  </a:lnTo>
                  <a:lnTo>
                    <a:pt x="6649" y="853"/>
                  </a:lnTo>
                  <a:lnTo>
                    <a:pt x="6381" y="901"/>
                  </a:lnTo>
                  <a:lnTo>
                    <a:pt x="6381" y="901"/>
                  </a:lnTo>
                  <a:lnTo>
                    <a:pt x="6211" y="682"/>
                  </a:lnTo>
                  <a:lnTo>
                    <a:pt x="6040" y="487"/>
                  </a:lnTo>
                  <a:lnTo>
                    <a:pt x="5845" y="341"/>
                  </a:lnTo>
                  <a:lnTo>
                    <a:pt x="5626" y="219"/>
                  </a:lnTo>
                  <a:lnTo>
                    <a:pt x="5431" y="122"/>
                  </a:lnTo>
                  <a:lnTo>
                    <a:pt x="5212" y="49"/>
                  </a:lnTo>
                  <a:lnTo>
                    <a:pt x="4993" y="0"/>
                  </a:lnTo>
                  <a:lnTo>
                    <a:pt x="4774" y="0"/>
                  </a:lnTo>
                  <a:lnTo>
                    <a:pt x="4555" y="0"/>
                  </a:lnTo>
                  <a:lnTo>
                    <a:pt x="4335" y="49"/>
                  </a:lnTo>
                  <a:lnTo>
                    <a:pt x="4140" y="122"/>
                  </a:lnTo>
                  <a:lnTo>
                    <a:pt x="3921" y="219"/>
                  </a:lnTo>
                  <a:lnTo>
                    <a:pt x="3726" y="341"/>
                  </a:lnTo>
                  <a:lnTo>
                    <a:pt x="3532" y="487"/>
                  </a:lnTo>
                  <a:lnTo>
                    <a:pt x="3337" y="682"/>
                  </a:lnTo>
                  <a:lnTo>
                    <a:pt x="3166" y="901"/>
                  </a:lnTo>
                  <a:lnTo>
                    <a:pt x="3166" y="901"/>
                  </a:lnTo>
                  <a:lnTo>
                    <a:pt x="2898" y="853"/>
                  </a:lnTo>
                  <a:lnTo>
                    <a:pt x="2655" y="853"/>
                  </a:lnTo>
                  <a:lnTo>
                    <a:pt x="2387" y="901"/>
                  </a:lnTo>
                  <a:lnTo>
                    <a:pt x="2168" y="950"/>
                  </a:lnTo>
                  <a:lnTo>
                    <a:pt x="1949" y="1023"/>
                  </a:lnTo>
                  <a:lnTo>
                    <a:pt x="1754" y="1120"/>
                  </a:lnTo>
                  <a:lnTo>
                    <a:pt x="1559" y="1242"/>
                  </a:lnTo>
                  <a:lnTo>
                    <a:pt x="1388" y="1388"/>
                  </a:lnTo>
                  <a:lnTo>
                    <a:pt x="1267" y="1559"/>
                  </a:lnTo>
                  <a:lnTo>
                    <a:pt x="1120" y="1729"/>
                  </a:lnTo>
                  <a:lnTo>
                    <a:pt x="1023" y="1924"/>
                  </a:lnTo>
                  <a:lnTo>
                    <a:pt x="950" y="2143"/>
                  </a:lnTo>
                  <a:lnTo>
                    <a:pt x="901" y="2387"/>
                  </a:lnTo>
                  <a:lnTo>
                    <a:pt x="877" y="2630"/>
                  </a:lnTo>
                  <a:lnTo>
                    <a:pt x="877" y="2898"/>
                  </a:lnTo>
                  <a:lnTo>
                    <a:pt x="901" y="3166"/>
                  </a:lnTo>
                  <a:lnTo>
                    <a:pt x="901" y="3166"/>
                  </a:lnTo>
                  <a:lnTo>
                    <a:pt x="682" y="3337"/>
                  </a:lnTo>
                  <a:lnTo>
                    <a:pt x="512" y="3507"/>
                  </a:lnTo>
                  <a:lnTo>
                    <a:pt x="341" y="3702"/>
                  </a:lnTo>
                  <a:lnTo>
                    <a:pt x="219" y="3921"/>
                  </a:lnTo>
                  <a:lnTo>
                    <a:pt x="122" y="4116"/>
                  </a:lnTo>
                  <a:lnTo>
                    <a:pt x="49" y="4335"/>
                  </a:lnTo>
                  <a:lnTo>
                    <a:pt x="24" y="4554"/>
                  </a:lnTo>
                  <a:lnTo>
                    <a:pt x="0" y="4774"/>
                  </a:lnTo>
                  <a:lnTo>
                    <a:pt x="24" y="4993"/>
                  </a:lnTo>
                  <a:lnTo>
                    <a:pt x="49" y="5212"/>
                  </a:lnTo>
                  <a:lnTo>
                    <a:pt x="122" y="5407"/>
                  </a:lnTo>
                  <a:lnTo>
                    <a:pt x="219" y="5626"/>
                  </a:lnTo>
                  <a:lnTo>
                    <a:pt x="341" y="5821"/>
                  </a:lnTo>
                  <a:lnTo>
                    <a:pt x="512" y="6016"/>
                  </a:lnTo>
                  <a:lnTo>
                    <a:pt x="682" y="6211"/>
                  </a:lnTo>
                  <a:lnTo>
                    <a:pt x="901" y="6381"/>
                  </a:lnTo>
                  <a:lnTo>
                    <a:pt x="901" y="6381"/>
                  </a:lnTo>
                  <a:lnTo>
                    <a:pt x="877" y="6649"/>
                  </a:lnTo>
                  <a:lnTo>
                    <a:pt x="877" y="6917"/>
                  </a:lnTo>
                  <a:lnTo>
                    <a:pt x="901" y="7160"/>
                  </a:lnTo>
                  <a:lnTo>
                    <a:pt x="950" y="7380"/>
                  </a:lnTo>
                  <a:lnTo>
                    <a:pt x="1023" y="7599"/>
                  </a:lnTo>
                  <a:lnTo>
                    <a:pt x="1120" y="7794"/>
                  </a:lnTo>
                  <a:lnTo>
                    <a:pt x="1267" y="7989"/>
                  </a:lnTo>
                  <a:lnTo>
                    <a:pt x="1388" y="8159"/>
                  </a:lnTo>
                  <a:lnTo>
                    <a:pt x="1559" y="8305"/>
                  </a:lnTo>
                  <a:lnTo>
                    <a:pt x="1754" y="8427"/>
                  </a:lnTo>
                  <a:lnTo>
                    <a:pt x="1949" y="8524"/>
                  </a:lnTo>
                  <a:lnTo>
                    <a:pt x="2168" y="8597"/>
                  </a:lnTo>
                  <a:lnTo>
                    <a:pt x="2387" y="8646"/>
                  </a:lnTo>
                  <a:lnTo>
                    <a:pt x="2655" y="8670"/>
                  </a:lnTo>
                  <a:lnTo>
                    <a:pt x="2898" y="8670"/>
                  </a:lnTo>
                  <a:lnTo>
                    <a:pt x="3166" y="8646"/>
                  </a:lnTo>
                  <a:lnTo>
                    <a:pt x="3166" y="8646"/>
                  </a:lnTo>
                  <a:lnTo>
                    <a:pt x="3410" y="8914"/>
                  </a:lnTo>
                  <a:lnTo>
                    <a:pt x="3653" y="9133"/>
                  </a:lnTo>
                  <a:lnTo>
                    <a:pt x="3921" y="9328"/>
                  </a:lnTo>
                  <a:lnTo>
                    <a:pt x="4189" y="945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62"/>
            <p:cNvSpPr/>
            <p:nvPr/>
          </p:nvSpPr>
          <p:spPr>
            <a:xfrm>
              <a:off x="2161750" y="4522750"/>
              <a:ext cx="25" cy="256975"/>
            </a:xfrm>
            <a:custGeom>
              <a:avLst/>
              <a:gdLst/>
              <a:ahLst/>
              <a:cxnLst/>
              <a:rect l="l" t="t" r="r" b="b"/>
              <a:pathLst>
                <a:path w="1" h="10279" fill="none" extrusionOk="0">
                  <a:moveTo>
                    <a:pt x="1" y="10279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62"/>
            <p:cNvSpPr/>
            <p:nvPr/>
          </p:nvSpPr>
          <p:spPr>
            <a:xfrm>
              <a:off x="2133750" y="4377850"/>
              <a:ext cx="56050" cy="56025"/>
            </a:xfrm>
            <a:custGeom>
              <a:avLst/>
              <a:gdLst/>
              <a:ahLst/>
              <a:cxnLst/>
              <a:rect l="l" t="t" r="r" b="b"/>
              <a:pathLst>
                <a:path w="2242" h="2241" fill="none" extrusionOk="0">
                  <a:moveTo>
                    <a:pt x="1121" y="2241"/>
                  </a:moveTo>
                  <a:lnTo>
                    <a:pt x="1121" y="2241"/>
                  </a:lnTo>
                  <a:lnTo>
                    <a:pt x="902" y="2217"/>
                  </a:lnTo>
                  <a:lnTo>
                    <a:pt x="682" y="2144"/>
                  </a:lnTo>
                  <a:lnTo>
                    <a:pt x="512" y="2046"/>
                  </a:lnTo>
                  <a:lnTo>
                    <a:pt x="341" y="1900"/>
                  </a:lnTo>
                  <a:lnTo>
                    <a:pt x="195" y="1754"/>
                  </a:lnTo>
                  <a:lnTo>
                    <a:pt x="98" y="1559"/>
                  </a:lnTo>
                  <a:lnTo>
                    <a:pt x="25" y="1340"/>
                  </a:lnTo>
                  <a:lnTo>
                    <a:pt x="0" y="1121"/>
                  </a:lnTo>
                  <a:lnTo>
                    <a:pt x="0" y="1121"/>
                  </a:lnTo>
                  <a:lnTo>
                    <a:pt x="25" y="901"/>
                  </a:lnTo>
                  <a:lnTo>
                    <a:pt x="98" y="682"/>
                  </a:lnTo>
                  <a:lnTo>
                    <a:pt x="195" y="487"/>
                  </a:lnTo>
                  <a:lnTo>
                    <a:pt x="341" y="317"/>
                  </a:lnTo>
                  <a:lnTo>
                    <a:pt x="512" y="195"/>
                  </a:lnTo>
                  <a:lnTo>
                    <a:pt x="682" y="98"/>
                  </a:lnTo>
                  <a:lnTo>
                    <a:pt x="902" y="25"/>
                  </a:lnTo>
                  <a:lnTo>
                    <a:pt x="1121" y="0"/>
                  </a:lnTo>
                  <a:lnTo>
                    <a:pt x="1121" y="0"/>
                  </a:lnTo>
                  <a:lnTo>
                    <a:pt x="1364" y="25"/>
                  </a:lnTo>
                  <a:lnTo>
                    <a:pt x="1559" y="98"/>
                  </a:lnTo>
                  <a:lnTo>
                    <a:pt x="1754" y="195"/>
                  </a:lnTo>
                  <a:lnTo>
                    <a:pt x="1924" y="317"/>
                  </a:lnTo>
                  <a:lnTo>
                    <a:pt x="2046" y="487"/>
                  </a:lnTo>
                  <a:lnTo>
                    <a:pt x="2168" y="682"/>
                  </a:lnTo>
                  <a:lnTo>
                    <a:pt x="2217" y="901"/>
                  </a:lnTo>
                  <a:lnTo>
                    <a:pt x="2241" y="1121"/>
                  </a:lnTo>
                  <a:lnTo>
                    <a:pt x="2241" y="1121"/>
                  </a:lnTo>
                  <a:lnTo>
                    <a:pt x="2217" y="1340"/>
                  </a:lnTo>
                  <a:lnTo>
                    <a:pt x="2168" y="1559"/>
                  </a:lnTo>
                  <a:lnTo>
                    <a:pt x="2046" y="1754"/>
                  </a:lnTo>
                  <a:lnTo>
                    <a:pt x="1924" y="1900"/>
                  </a:lnTo>
                  <a:lnTo>
                    <a:pt x="1754" y="2046"/>
                  </a:lnTo>
                  <a:lnTo>
                    <a:pt x="1559" y="2144"/>
                  </a:lnTo>
                  <a:lnTo>
                    <a:pt x="1364" y="2217"/>
                  </a:lnTo>
                  <a:lnTo>
                    <a:pt x="1121" y="2241"/>
                  </a:lnTo>
                  <a:lnTo>
                    <a:pt x="1121" y="224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62"/>
            <p:cNvSpPr/>
            <p:nvPr/>
          </p:nvSpPr>
          <p:spPr>
            <a:xfrm>
              <a:off x="2038150" y="4589125"/>
              <a:ext cx="87100" cy="87100"/>
            </a:xfrm>
            <a:custGeom>
              <a:avLst/>
              <a:gdLst/>
              <a:ahLst/>
              <a:cxnLst/>
              <a:rect l="l" t="t" r="r" b="b"/>
              <a:pathLst>
                <a:path w="3484" h="3484" fill="none" extrusionOk="0">
                  <a:moveTo>
                    <a:pt x="1" y="0"/>
                  </a:moveTo>
                  <a:lnTo>
                    <a:pt x="3483" y="3483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62"/>
            <p:cNvSpPr/>
            <p:nvPr/>
          </p:nvSpPr>
          <p:spPr>
            <a:xfrm>
              <a:off x="2194025" y="4564150"/>
              <a:ext cx="54825" cy="54825"/>
            </a:xfrm>
            <a:custGeom>
              <a:avLst/>
              <a:gdLst/>
              <a:ahLst/>
              <a:cxnLst/>
              <a:rect l="l" t="t" r="r" b="b"/>
              <a:pathLst>
                <a:path w="2193" h="2193" fill="none" extrusionOk="0">
                  <a:moveTo>
                    <a:pt x="2192" y="1"/>
                  </a:moveTo>
                  <a:lnTo>
                    <a:pt x="1" y="2193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7" name="Google Shape;1117;p62"/>
          <p:cNvGrpSpPr/>
          <p:nvPr/>
        </p:nvGrpSpPr>
        <p:grpSpPr>
          <a:xfrm>
            <a:off x="2067737" y="3759759"/>
            <a:ext cx="309640" cy="392030"/>
            <a:chOff x="2635450" y="4321225"/>
            <a:chExt cx="368400" cy="466425"/>
          </a:xfrm>
        </p:grpSpPr>
        <p:sp>
          <p:nvSpPr>
            <p:cNvPr id="1118" name="Google Shape;1118;p62"/>
            <p:cNvSpPr/>
            <p:nvPr/>
          </p:nvSpPr>
          <p:spPr>
            <a:xfrm>
              <a:off x="2635450" y="4653050"/>
              <a:ext cx="368400" cy="134600"/>
            </a:xfrm>
            <a:custGeom>
              <a:avLst/>
              <a:gdLst/>
              <a:ahLst/>
              <a:cxnLst/>
              <a:rect l="l" t="t" r="r" b="b"/>
              <a:pathLst>
                <a:path w="14736" h="5384" fill="none" extrusionOk="0">
                  <a:moveTo>
                    <a:pt x="6723" y="1"/>
                  </a:moveTo>
                  <a:lnTo>
                    <a:pt x="6723" y="1"/>
                  </a:lnTo>
                  <a:lnTo>
                    <a:pt x="6187" y="49"/>
                  </a:lnTo>
                  <a:lnTo>
                    <a:pt x="5651" y="147"/>
                  </a:lnTo>
                  <a:lnTo>
                    <a:pt x="5140" y="269"/>
                  </a:lnTo>
                  <a:lnTo>
                    <a:pt x="4628" y="415"/>
                  </a:lnTo>
                  <a:lnTo>
                    <a:pt x="4141" y="610"/>
                  </a:lnTo>
                  <a:lnTo>
                    <a:pt x="3678" y="829"/>
                  </a:lnTo>
                  <a:lnTo>
                    <a:pt x="3216" y="1072"/>
                  </a:lnTo>
                  <a:lnTo>
                    <a:pt x="2777" y="1340"/>
                  </a:lnTo>
                  <a:lnTo>
                    <a:pt x="2363" y="1633"/>
                  </a:lnTo>
                  <a:lnTo>
                    <a:pt x="1949" y="1949"/>
                  </a:lnTo>
                  <a:lnTo>
                    <a:pt x="1584" y="2290"/>
                  </a:lnTo>
                  <a:lnTo>
                    <a:pt x="1219" y="2655"/>
                  </a:lnTo>
                  <a:lnTo>
                    <a:pt x="878" y="3045"/>
                  </a:lnTo>
                  <a:lnTo>
                    <a:pt x="561" y="3459"/>
                  </a:lnTo>
                  <a:lnTo>
                    <a:pt x="269" y="3873"/>
                  </a:lnTo>
                  <a:lnTo>
                    <a:pt x="1" y="4312"/>
                  </a:lnTo>
                  <a:lnTo>
                    <a:pt x="1" y="4312"/>
                  </a:lnTo>
                  <a:lnTo>
                    <a:pt x="293" y="4433"/>
                  </a:lnTo>
                  <a:lnTo>
                    <a:pt x="610" y="4555"/>
                  </a:lnTo>
                  <a:lnTo>
                    <a:pt x="1316" y="4750"/>
                  </a:lnTo>
                  <a:lnTo>
                    <a:pt x="2120" y="4945"/>
                  </a:lnTo>
                  <a:lnTo>
                    <a:pt x="3045" y="5091"/>
                  </a:lnTo>
                  <a:lnTo>
                    <a:pt x="4019" y="5213"/>
                  </a:lnTo>
                  <a:lnTo>
                    <a:pt x="5091" y="5310"/>
                  </a:lnTo>
                  <a:lnTo>
                    <a:pt x="6211" y="5359"/>
                  </a:lnTo>
                  <a:lnTo>
                    <a:pt x="7356" y="5383"/>
                  </a:lnTo>
                  <a:lnTo>
                    <a:pt x="7356" y="5383"/>
                  </a:lnTo>
                  <a:lnTo>
                    <a:pt x="8525" y="5359"/>
                  </a:lnTo>
                  <a:lnTo>
                    <a:pt x="9645" y="5310"/>
                  </a:lnTo>
                  <a:lnTo>
                    <a:pt x="10717" y="5213"/>
                  </a:lnTo>
                  <a:lnTo>
                    <a:pt x="11691" y="5091"/>
                  </a:lnTo>
                  <a:lnTo>
                    <a:pt x="12617" y="4945"/>
                  </a:lnTo>
                  <a:lnTo>
                    <a:pt x="13420" y="4750"/>
                  </a:lnTo>
                  <a:lnTo>
                    <a:pt x="14127" y="4555"/>
                  </a:lnTo>
                  <a:lnTo>
                    <a:pt x="14443" y="4433"/>
                  </a:lnTo>
                  <a:lnTo>
                    <a:pt x="14736" y="4312"/>
                  </a:lnTo>
                  <a:lnTo>
                    <a:pt x="14736" y="4312"/>
                  </a:lnTo>
                  <a:lnTo>
                    <a:pt x="14468" y="3873"/>
                  </a:lnTo>
                  <a:lnTo>
                    <a:pt x="14175" y="3459"/>
                  </a:lnTo>
                  <a:lnTo>
                    <a:pt x="13859" y="3045"/>
                  </a:lnTo>
                  <a:lnTo>
                    <a:pt x="13518" y="2655"/>
                  </a:lnTo>
                  <a:lnTo>
                    <a:pt x="13153" y="2290"/>
                  </a:lnTo>
                  <a:lnTo>
                    <a:pt x="12787" y="1949"/>
                  </a:lnTo>
                  <a:lnTo>
                    <a:pt x="12373" y="1633"/>
                  </a:lnTo>
                  <a:lnTo>
                    <a:pt x="11959" y="1340"/>
                  </a:lnTo>
                  <a:lnTo>
                    <a:pt x="11521" y="1072"/>
                  </a:lnTo>
                  <a:lnTo>
                    <a:pt x="11058" y="829"/>
                  </a:lnTo>
                  <a:lnTo>
                    <a:pt x="10595" y="610"/>
                  </a:lnTo>
                  <a:lnTo>
                    <a:pt x="10108" y="415"/>
                  </a:lnTo>
                  <a:lnTo>
                    <a:pt x="9597" y="269"/>
                  </a:lnTo>
                  <a:lnTo>
                    <a:pt x="9085" y="147"/>
                  </a:lnTo>
                  <a:lnTo>
                    <a:pt x="8549" y="49"/>
                  </a:lnTo>
                  <a:lnTo>
                    <a:pt x="8014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62"/>
            <p:cNvSpPr/>
            <p:nvPr/>
          </p:nvSpPr>
          <p:spPr>
            <a:xfrm>
              <a:off x="2819350" y="4321225"/>
              <a:ext cx="25" cy="347075"/>
            </a:xfrm>
            <a:custGeom>
              <a:avLst/>
              <a:gdLst/>
              <a:ahLst/>
              <a:cxnLst/>
              <a:rect l="l" t="t" r="r" b="b"/>
              <a:pathLst>
                <a:path w="1" h="13883" fill="none" extrusionOk="0">
                  <a:moveTo>
                    <a:pt x="0" y="13883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62"/>
            <p:cNvSpPr/>
            <p:nvPr/>
          </p:nvSpPr>
          <p:spPr>
            <a:xfrm>
              <a:off x="2835175" y="4328525"/>
              <a:ext cx="114475" cy="114500"/>
            </a:xfrm>
            <a:custGeom>
              <a:avLst/>
              <a:gdLst/>
              <a:ahLst/>
              <a:cxnLst/>
              <a:rect l="l" t="t" r="r" b="b"/>
              <a:pathLst>
                <a:path w="4579" h="4580" fill="none" extrusionOk="0">
                  <a:moveTo>
                    <a:pt x="707" y="4190"/>
                  </a:moveTo>
                  <a:lnTo>
                    <a:pt x="707" y="4190"/>
                  </a:lnTo>
                  <a:lnTo>
                    <a:pt x="853" y="4287"/>
                  </a:lnTo>
                  <a:lnTo>
                    <a:pt x="999" y="4384"/>
                  </a:lnTo>
                  <a:lnTo>
                    <a:pt x="1145" y="4458"/>
                  </a:lnTo>
                  <a:lnTo>
                    <a:pt x="1315" y="4506"/>
                  </a:lnTo>
                  <a:lnTo>
                    <a:pt x="1462" y="4555"/>
                  </a:lnTo>
                  <a:lnTo>
                    <a:pt x="1632" y="4579"/>
                  </a:lnTo>
                  <a:lnTo>
                    <a:pt x="1803" y="4579"/>
                  </a:lnTo>
                  <a:lnTo>
                    <a:pt x="1973" y="4579"/>
                  </a:lnTo>
                  <a:lnTo>
                    <a:pt x="2143" y="4579"/>
                  </a:lnTo>
                  <a:lnTo>
                    <a:pt x="2290" y="4531"/>
                  </a:lnTo>
                  <a:lnTo>
                    <a:pt x="2460" y="4506"/>
                  </a:lnTo>
                  <a:lnTo>
                    <a:pt x="2606" y="4433"/>
                  </a:lnTo>
                  <a:lnTo>
                    <a:pt x="2777" y="4360"/>
                  </a:lnTo>
                  <a:lnTo>
                    <a:pt x="2923" y="4263"/>
                  </a:lnTo>
                  <a:lnTo>
                    <a:pt x="3069" y="4165"/>
                  </a:lnTo>
                  <a:lnTo>
                    <a:pt x="3191" y="4043"/>
                  </a:lnTo>
                  <a:lnTo>
                    <a:pt x="3191" y="4043"/>
                  </a:lnTo>
                  <a:lnTo>
                    <a:pt x="3337" y="3873"/>
                  </a:lnTo>
                  <a:lnTo>
                    <a:pt x="3459" y="3678"/>
                  </a:lnTo>
                  <a:lnTo>
                    <a:pt x="3605" y="3410"/>
                  </a:lnTo>
                  <a:lnTo>
                    <a:pt x="3727" y="3142"/>
                  </a:lnTo>
                  <a:lnTo>
                    <a:pt x="3994" y="2485"/>
                  </a:lnTo>
                  <a:lnTo>
                    <a:pt x="4214" y="1827"/>
                  </a:lnTo>
                  <a:lnTo>
                    <a:pt x="4384" y="1170"/>
                  </a:lnTo>
                  <a:lnTo>
                    <a:pt x="4506" y="634"/>
                  </a:lnTo>
                  <a:lnTo>
                    <a:pt x="4579" y="220"/>
                  </a:lnTo>
                  <a:lnTo>
                    <a:pt x="4579" y="98"/>
                  </a:lnTo>
                  <a:lnTo>
                    <a:pt x="4555" y="25"/>
                  </a:lnTo>
                  <a:lnTo>
                    <a:pt x="4555" y="25"/>
                  </a:lnTo>
                  <a:lnTo>
                    <a:pt x="4482" y="1"/>
                  </a:lnTo>
                  <a:lnTo>
                    <a:pt x="4360" y="25"/>
                  </a:lnTo>
                  <a:lnTo>
                    <a:pt x="3970" y="74"/>
                  </a:lnTo>
                  <a:lnTo>
                    <a:pt x="3410" y="195"/>
                  </a:lnTo>
                  <a:lnTo>
                    <a:pt x="2752" y="390"/>
                  </a:lnTo>
                  <a:lnTo>
                    <a:pt x="2095" y="609"/>
                  </a:lnTo>
                  <a:lnTo>
                    <a:pt x="1462" y="853"/>
                  </a:lnTo>
                  <a:lnTo>
                    <a:pt x="1169" y="975"/>
                  </a:lnTo>
                  <a:lnTo>
                    <a:pt x="926" y="1121"/>
                  </a:lnTo>
                  <a:lnTo>
                    <a:pt x="707" y="1267"/>
                  </a:lnTo>
                  <a:lnTo>
                    <a:pt x="536" y="1389"/>
                  </a:lnTo>
                  <a:lnTo>
                    <a:pt x="536" y="1389"/>
                  </a:lnTo>
                  <a:lnTo>
                    <a:pt x="414" y="1535"/>
                  </a:lnTo>
                  <a:lnTo>
                    <a:pt x="317" y="1657"/>
                  </a:lnTo>
                  <a:lnTo>
                    <a:pt x="219" y="1803"/>
                  </a:lnTo>
                  <a:lnTo>
                    <a:pt x="146" y="1973"/>
                  </a:lnTo>
                  <a:lnTo>
                    <a:pt x="98" y="2119"/>
                  </a:lnTo>
                  <a:lnTo>
                    <a:pt x="49" y="2290"/>
                  </a:lnTo>
                  <a:lnTo>
                    <a:pt x="0" y="2460"/>
                  </a:lnTo>
                  <a:lnTo>
                    <a:pt x="0" y="2607"/>
                  </a:lnTo>
                  <a:lnTo>
                    <a:pt x="0" y="2777"/>
                  </a:lnTo>
                  <a:lnTo>
                    <a:pt x="0" y="2948"/>
                  </a:lnTo>
                  <a:lnTo>
                    <a:pt x="25" y="3118"/>
                  </a:lnTo>
                  <a:lnTo>
                    <a:pt x="73" y="3264"/>
                  </a:lnTo>
                  <a:lnTo>
                    <a:pt x="146" y="3435"/>
                  </a:lnTo>
                  <a:lnTo>
                    <a:pt x="195" y="3581"/>
                  </a:lnTo>
                  <a:lnTo>
                    <a:pt x="293" y="3727"/>
                  </a:lnTo>
                  <a:lnTo>
                    <a:pt x="390" y="3873"/>
                  </a:lnTo>
                  <a:lnTo>
                    <a:pt x="707" y="4190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62"/>
            <p:cNvSpPr/>
            <p:nvPr/>
          </p:nvSpPr>
          <p:spPr>
            <a:xfrm>
              <a:off x="2850400" y="4372975"/>
              <a:ext cx="54825" cy="54825"/>
            </a:xfrm>
            <a:custGeom>
              <a:avLst/>
              <a:gdLst/>
              <a:ahLst/>
              <a:cxnLst/>
              <a:rect l="l" t="t" r="r" b="b"/>
              <a:pathLst>
                <a:path w="2193" h="2193" fill="none" extrusionOk="0">
                  <a:moveTo>
                    <a:pt x="2192" y="0"/>
                  </a:moveTo>
                  <a:lnTo>
                    <a:pt x="0" y="2192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62"/>
            <p:cNvSpPr/>
            <p:nvPr/>
          </p:nvSpPr>
          <p:spPr>
            <a:xfrm>
              <a:off x="2646425" y="4429600"/>
              <a:ext cx="156500" cy="156500"/>
            </a:xfrm>
            <a:custGeom>
              <a:avLst/>
              <a:gdLst/>
              <a:ahLst/>
              <a:cxnLst/>
              <a:rect l="l" t="t" r="r" b="b"/>
              <a:pathLst>
                <a:path w="6260" h="6260" fill="none" extrusionOk="0">
                  <a:moveTo>
                    <a:pt x="5675" y="5334"/>
                  </a:moveTo>
                  <a:lnTo>
                    <a:pt x="5675" y="5334"/>
                  </a:lnTo>
                  <a:lnTo>
                    <a:pt x="5821" y="5139"/>
                  </a:lnTo>
                  <a:lnTo>
                    <a:pt x="5943" y="4945"/>
                  </a:lnTo>
                  <a:lnTo>
                    <a:pt x="6040" y="4725"/>
                  </a:lnTo>
                  <a:lnTo>
                    <a:pt x="6138" y="4506"/>
                  </a:lnTo>
                  <a:lnTo>
                    <a:pt x="6186" y="4287"/>
                  </a:lnTo>
                  <a:lnTo>
                    <a:pt x="6235" y="4043"/>
                  </a:lnTo>
                  <a:lnTo>
                    <a:pt x="6259" y="3824"/>
                  </a:lnTo>
                  <a:lnTo>
                    <a:pt x="6259" y="3581"/>
                  </a:lnTo>
                  <a:lnTo>
                    <a:pt x="6235" y="3361"/>
                  </a:lnTo>
                  <a:lnTo>
                    <a:pt x="6186" y="3118"/>
                  </a:lnTo>
                  <a:lnTo>
                    <a:pt x="6138" y="2899"/>
                  </a:lnTo>
                  <a:lnTo>
                    <a:pt x="6040" y="2680"/>
                  </a:lnTo>
                  <a:lnTo>
                    <a:pt x="5943" y="2460"/>
                  </a:lnTo>
                  <a:lnTo>
                    <a:pt x="5821" y="2266"/>
                  </a:lnTo>
                  <a:lnTo>
                    <a:pt x="5675" y="2071"/>
                  </a:lnTo>
                  <a:lnTo>
                    <a:pt x="5504" y="1900"/>
                  </a:lnTo>
                  <a:lnTo>
                    <a:pt x="5504" y="1900"/>
                  </a:lnTo>
                  <a:lnTo>
                    <a:pt x="5285" y="1705"/>
                  </a:lnTo>
                  <a:lnTo>
                    <a:pt x="4993" y="1510"/>
                  </a:lnTo>
                  <a:lnTo>
                    <a:pt x="4652" y="1316"/>
                  </a:lnTo>
                  <a:lnTo>
                    <a:pt x="4262" y="1145"/>
                  </a:lnTo>
                  <a:lnTo>
                    <a:pt x="3848" y="975"/>
                  </a:lnTo>
                  <a:lnTo>
                    <a:pt x="3410" y="804"/>
                  </a:lnTo>
                  <a:lnTo>
                    <a:pt x="2484" y="488"/>
                  </a:lnTo>
                  <a:lnTo>
                    <a:pt x="1608" y="244"/>
                  </a:lnTo>
                  <a:lnTo>
                    <a:pt x="853" y="74"/>
                  </a:lnTo>
                  <a:lnTo>
                    <a:pt x="536" y="25"/>
                  </a:lnTo>
                  <a:lnTo>
                    <a:pt x="292" y="0"/>
                  </a:lnTo>
                  <a:lnTo>
                    <a:pt x="122" y="0"/>
                  </a:lnTo>
                  <a:lnTo>
                    <a:pt x="25" y="25"/>
                  </a:lnTo>
                  <a:lnTo>
                    <a:pt x="25" y="25"/>
                  </a:lnTo>
                  <a:lnTo>
                    <a:pt x="0" y="122"/>
                  </a:lnTo>
                  <a:lnTo>
                    <a:pt x="0" y="293"/>
                  </a:lnTo>
                  <a:lnTo>
                    <a:pt x="25" y="536"/>
                  </a:lnTo>
                  <a:lnTo>
                    <a:pt x="73" y="853"/>
                  </a:lnTo>
                  <a:lnTo>
                    <a:pt x="244" y="1608"/>
                  </a:lnTo>
                  <a:lnTo>
                    <a:pt x="487" y="2485"/>
                  </a:lnTo>
                  <a:lnTo>
                    <a:pt x="804" y="3410"/>
                  </a:lnTo>
                  <a:lnTo>
                    <a:pt x="974" y="3849"/>
                  </a:lnTo>
                  <a:lnTo>
                    <a:pt x="1145" y="4263"/>
                  </a:lnTo>
                  <a:lnTo>
                    <a:pt x="1315" y="4652"/>
                  </a:lnTo>
                  <a:lnTo>
                    <a:pt x="1510" y="4993"/>
                  </a:lnTo>
                  <a:lnTo>
                    <a:pt x="1705" y="5286"/>
                  </a:lnTo>
                  <a:lnTo>
                    <a:pt x="1900" y="5505"/>
                  </a:lnTo>
                  <a:lnTo>
                    <a:pt x="1900" y="5505"/>
                  </a:lnTo>
                  <a:lnTo>
                    <a:pt x="2070" y="5675"/>
                  </a:lnTo>
                  <a:lnTo>
                    <a:pt x="2265" y="5821"/>
                  </a:lnTo>
                  <a:lnTo>
                    <a:pt x="2460" y="5943"/>
                  </a:lnTo>
                  <a:lnTo>
                    <a:pt x="2679" y="6041"/>
                  </a:lnTo>
                  <a:lnTo>
                    <a:pt x="2898" y="6138"/>
                  </a:lnTo>
                  <a:lnTo>
                    <a:pt x="3118" y="6187"/>
                  </a:lnTo>
                  <a:lnTo>
                    <a:pt x="3361" y="6235"/>
                  </a:lnTo>
                  <a:lnTo>
                    <a:pt x="3580" y="6260"/>
                  </a:lnTo>
                  <a:lnTo>
                    <a:pt x="3824" y="6260"/>
                  </a:lnTo>
                  <a:lnTo>
                    <a:pt x="4043" y="6235"/>
                  </a:lnTo>
                  <a:lnTo>
                    <a:pt x="4287" y="6187"/>
                  </a:lnTo>
                  <a:lnTo>
                    <a:pt x="4506" y="6138"/>
                  </a:lnTo>
                  <a:lnTo>
                    <a:pt x="4725" y="6041"/>
                  </a:lnTo>
                  <a:lnTo>
                    <a:pt x="4944" y="5943"/>
                  </a:lnTo>
                  <a:lnTo>
                    <a:pt x="5139" y="5821"/>
                  </a:lnTo>
                  <a:lnTo>
                    <a:pt x="5334" y="5675"/>
                  </a:lnTo>
                  <a:lnTo>
                    <a:pt x="5675" y="5334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62"/>
            <p:cNvSpPr/>
            <p:nvPr/>
          </p:nvSpPr>
          <p:spPr>
            <a:xfrm>
              <a:off x="2696350" y="4479525"/>
              <a:ext cx="87100" cy="87100"/>
            </a:xfrm>
            <a:custGeom>
              <a:avLst/>
              <a:gdLst/>
              <a:ahLst/>
              <a:cxnLst/>
              <a:rect l="l" t="t" r="r" b="b"/>
              <a:pathLst>
                <a:path w="3484" h="3484" fill="none" extrusionOk="0">
                  <a:moveTo>
                    <a:pt x="0" y="1"/>
                  </a:moveTo>
                  <a:lnTo>
                    <a:pt x="3483" y="3483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4" name="Google Shape;1124;p62"/>
          <p:cNvGrpSpPr/>
          <p:nvPr/>
        </p:nvGrpSpPr>
        <p:grpSpPr>
          <a:xfrm>
            <a:off x="5436146" y="3750030"/>
            <a:ext cx="342882" cy="383835"/>
            <a:chOff x="6643075" y="4309650"/>
            <a:chExt cx="407950" cy="456675"/>
          </a:xfrm>
        </p:grpSpPr>
        <p:sp>
          <p:nvSpPr>
            <p:cNvPr id="1125" name="Google Shape;1125;p62"/>
            <p:cNvSpPr/>
            <p:nvPr/>
          </p:nvSpPr>
          <p:spPr>
            <a:xfrm>
              <a:off x="6643075" y="4698125"/>
              <a:ext cx="407950" cy="14625"/>
            </a:xfrm>
            <a:custGeom>
              <a:avLst/>
              <a:gdLst/>
              <a:ahLst/>
              <a:cxnLst/>
              <a:rect l="l" t="t" r="r" b="b"/>
              <a:pathLst>
                <a:path w="16318" h="585" fill="none" extrusionOk="0">
                  <a:moveTo>
                    <a:pt x="16318" y="0"/>
                  </a:moveTo>
                  <a:lnTo>
                    <a:pt x="16318" y="0"/>
                  </a:lnTo>
                  <a:lnTo>
                    <a:pt x="16074" y="24"/>
                  </a:lnTo>
                  <a:lnTo>
                    <a:pt x="15879" y="73"/>
                  </a:lnTo>
                  <a:lnTo>
                    <a:pt x="15709" y="146"/>
                  </a:lnTo>
                  <a:lnTo>
                    <a:pt x="15538" y="244"/>
                  </a:lnTo>
                  <a:lnTo>
                    <a:pt x="15538" y="244"/>
                  </a:lnTo>
                  <a:lnTo>
                    <a:pt x="15319" y="365"/>
                  </a:lnTo>
                  <a:lnTo>
                    <a:pt x="15051" y="487"/>
                  </a:lnTo>
                  <a:lnTo>
                    <a:pt x="14881" y="536"/>
                  </a:lnTo>
                  <a:lnTo>
                    <a:pt x="14710" y="560"/>
                  </a:lnTo>
                  <a:lnTo>
                    <a:pt x="14516" y="585"/>
                  </a:lnTo>
                  <a:lnTo>
                    <a:pt x="14272" y="585"/>
                  </a:lnTo>
                  <a:lnTo>
                    <a:pt x="14272" y="585"/>
                  </a:lnTo>
                  <a:lnTo>
                    <a:pt x="14053" y="585"/>
                  </a:lnTo>
                  <a:lnTo>
                    <a:pt x="13858" y="560"/>
                  </a:lnTo>
                  <a:lnTo>
                    <a:pt x="13687" y="536"/>
                  </a:lnTo>
                  <a:lnTo>
                    <a:pt x="13517" y="487"/>
                  </a:lnTo>
                  <a:lnTo>
                    <a:pt x="13249" y="365"/>
                  </a:lnTo>
                  <a:lnTo>
                    <a:pt x="13030" y="244"/>
                  </a:lnTo>
                  <a:lnTo>
                    <a:pt x="13030" y="244"/>
                  </a:lnTo>
                  <a:lnTo>
                    <a:pt x="12859" y="146"/>
                  </a:lnTo>
                  <a:lnTo>
                    <a:pt x="12689" y="73"/>
                  </a:lnTo>
                  <a:lnTo>
                    <a:pt x="12494" y="24"/>
                  </a:lnTo>
                  <a:lnTo>
                    <a:pt x="12251" y="0"/>
                  </a:lnTo>
                  <a:lnTo>
                    <a:pt x="12251" y="0"/>
                  </a:lnTo>
                  <a:lnTo>
                    <a:pt x="11983" y="24"/>
                  </a:lnTo>
                  <a:lnTo>
                    <a:pt x="11788" y="73"/>
                  </a:lnTo>
                  <a:lnTo>
                    <a:pt x="11617" y="146"/>
                  </a:lnTo>
                  <a:lnTo>
                    <a:pt x="11471" y="244"/>
                  </a:lnTo>
                  <a:lnTo>
                    <a:pt x="11471" y="244"/>
                  </a:lnTo>
                  <a:lnTo>
                    <a:pt x="11228" y="365"/>
                  </a:lnTo>
                  <a:lnTo>
                    <a:pt x="10960" y="487"/>
                  </a:lnTo>
                  <a:lnTo>
                    <a:pt x="10814" y="536"/>
                  </a:lnTo>
                  <a:lnTo>
                    <a:pt x="10619" y="560"/>
                  </a:lnTo>
                  <a:lnTo>
                    <a:pt x="10424" y="585"/>
                  </a:lnTo>
                  <a:lnTo>
                    <a:pt x="10205" y="585"/>
                  </a:lnTo>
                  <a:lnTo>
                    <a:pt x="10205" y="585"/>
                  </a:lnTo>
                  <a:lnTo>
                    <a:pt x="9961" y="585"/>
                  </a:lnTo>
                  <a:lnTo>
                    <a:pt x="9766" y="560"/>
                  </a:lnTo>
                  <a:lnTo>
                    <a:pt x="9596" y="536"/>
                  </a:lnTo>
                  <a:lnTo>
                    <a:pt x="9425" y="487"/>
                  </a:lnTo>
                  <a:lnTo>
                    <a:pt x="9157" y="365"/>
                  </a:lnTo>
                  <a:lnTo>
                    <a:pt x="8938" y="244"/>
                  </a:lnTo>
                  <a:lnTo>
                    <a:pt x="8938" y="244"/>
                  </a:lnTo>
                  <a:lnTo>
                    <a:pt x="8768" y="146"/>
                  </a:lnTo>
                  <a:lnTo>
                    <a:pt x="8597" y="73"/>
                  </a:lnTo>
                  <a:lnTo>
                    <a:pt x="8402" y="24"/>
                  </a:lnTo>
                  <a:lnTo>
                    <a:pt x="8159" y="0"/>
                  </a:lnTo>
                  <a:lnTo>
                    <a:pt x="8159" y="0"/>
                  </a:lnTo>
                  <a:lnTo>
                    <a:pt x="7915" y="24"/>
                  </a:lnTo>
                  <a:lnTo>
                    <a:pt x="7721" y="73"/>
                  </a:lnTo>
                  <a:lnTo>
                    <a:pt x="7550" y="146"/>
                  </a:lnTo>
                  <a:lnTo>
                    <a:pt x="7380" y="244"/>
                  </a:lnTo>
                  <a:lnTo>
                    <a:pt x="7380" y="244"/>
                  </a:lnTo>
                  <a:lnTo>
                    <a:pt x="7160" y="365"/>
                  </a:lnTo>
                  <a:lnTo>
                    <a:pt x="6892" y="487"/>
                  </a:lnTo>
                  <a:lnTo>
                    <a:pt x="6722" y="536"/>
                  </a:lnTo>
                  <a:lnTo>
                    <a:pt x="6551" y="560"/>
                  </a:lnTo>
                  <a:lnTo>
                    <a:pt x="6332" y="585"/>
                  </a:lnTo>
                  <a:lnTo>
                    <a:pt x="6113" y="585"/>
                  </a:lnTo>
                  <a:lnTo>
                    <a:pt x="6113" y="585"/>
                  </a:lnTo>
                  <a:lnTo>
                    <a:pt x="5894" y="585"/>
                  </a:lnTo>
                  <a:lnTo>
                    <a:pt x="5699" y="560"/>
                  </a:lnTo>
                  <a:lnTo>
                    <a:pt x="5504" y="536"/>
                  </a:lnTo>
                  <a:lnTo>
                    <a:pt x="5358" y="487"/>
                  </a:lnTo>
                  <a:lnTo>
                    <a:pt x="5090" y="365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4676" y="146"/>
                  </a:lnTo>
                  <a:lnTo>
                    <a:pt x="4530" y="73"/>
                  </a:lnTo>
                  <a:lnTo>
                    <a:pt x="4335" y="24"/>
                  </a:lnTo>
                  <a:lnTo>
                    <a:pt x="4067" y="0"/>
                  </a:lnTo>
                  <a:lnTo>
                    <a:pt x="4067" y="0"/>
                  </a:lnTo>
                  <a:lnTo>
                    <a:pt x="3824" y="24"/>
                  </a:lnTo>
                  <a:lnTo>
                    <a:pt x="3629" y="73"/>
                  </a:lnTo>
                  <a:lnTo>
                    <a:pt x="3458" y="146"/>
                  </a:lnTo>
                  <a:lnTo>
                    <a:pt x="3288" y="244"/>
                  </a:lnTo>
                  <a:lnTo>
                    <a:pt x="3288" y="244"/>
                  </a:lnTo>
                  <a:lnTo>
                    <a:pt x="3069" y="365"/>
                  </a:lnTo>
                  <a:lnTo>
                    <a:pt x="2801" y="487"/>
                  </a:lnTo>
                  <a:lnTo>
                    <a:pt x="2630" y="536"/>
                  </a:lnTo>
                  <a:lnTo>
                    <a:pt x="2460" y="560"/>
                  </a:lnTo>
                  <a:lnTo>
                    <a:pt x="2265" y="585"/>
                  </a:lnTo>
                  <a:lnTo>
                    <a:pt x="2046" y="585"/>
                  </a:lnTo>
                  <a:lnTo>
                    <a:pt x="2046" y="585"/>
                  </a:lnTo>
                  <a:lnTo>
                    <a:pt x="1802" y="585"/>
                  </a:lnTo>
                  <a:lnTo>
                    <a:pt x="1607" y="560"/>
                  </a:lnTo>
                  <a:lnTo>
                    <a:pt x="1437" y="536"/>
                  </a:lnTo>
                  <a:lnTo>
                    <a:pt x="1266" y="487"/>
                  </a:lnTo>
                  <a:lnTo>
                    <a:pt x="999" y="365"/>
                  </a:lnTo>
                  <a:lnTo>
                    <a:pt x="779" y="244"/>
                  </a:lnTo>
                  <a:lnTo>
                    <a:pt x="779" y="244"/>
                  </a:lnTo>
                  <a:lnTo>
                    <a:pt x="609" y="146"/>
                  </a:lnTo>
                  <a:lnTo>
                    <a:pt x="438" y="73"/>
                  </a:lnTo>
                  <a:lnTo>
                    <a:pt x="244" y="24"/>
                  </a:ln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62"/>
            <p:cNvSpPr/>
            <p:nvPr/>
          </p:nvSpPr>
          <p:spPr>
            <a:xfrm>
              <a:off x="6643075" y="4727350"/>
              <a:ext cx="407950" cy="14625"/>
            </a:xfrm>
            <a:custGeom>
              <a:avLst/>
              <a:gdLst/>
              <a:ahLst/>
              <a:cxnLst/>
              <a:rect l="l" t="t" r="r" b="b"/>
              <a:pathLst>
                <a:path w="16318" h="585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219" y="24"/>
                  </a:lnTo>
                  <a:lnTo>
                    <a:pt x="414" y="49"/>
                  </a:lnTo>
                  <a:lnTo>
                    <a:pt x="609" y="73"/>
                  </a:lnTo>
                  <a:lnTo>
                    <a:pt x="755" y="122"/>
                  </a:lnTo>
                  <a:lnTo>
                    <a:pt x="1023" y="244"/>
                  </a:lnTo>
                  <a:lnTo>
                    <a:pt x="1266" y="365"/>
                  </a:lnTo>
                  <a:lnTo>
                    <a:pt x="1266" y="365"/>
                  </a:lnTo>
                  <a:lnTo>
                    <a:pt x="1413" y="463"/>
                  </a:lnTo>
                  <a:lnTo>
                    <a:pt x="1583" y="536"/>
                  </a:lnTo>
                  <a:lnTo>
                    <a:pt x="1778" y="585"/>
                  </a:lnTo>
                  <a:lnTo>
                    <a:pt x="2046" y="585"/>
                  </a:lnTo>
                  <a:lnTo>
                    <a:pt x="2046" y="585"/>
                  </a:lnTo>
                  <a:lnTo>
                    <a:pt x="2289" y="585"/>
                  </a:lnTo>
                  <a:lnTo>
                    <a:pt x="2484" y="536"/>
                  </a:lnTo>
                  <a:lnTo>
                    <a:pt x="2655" y="463"/>
                  </a:lnTo>
                  <a:lnTo>
                    <a:pt x="2801" y="365"/>
                  </a:lnTo>
                  <a:lnTo>
                    <a:pt x="2801" y="365"/>
                  </a:lnTo>
                  <a:lnTo>
                    <a:pt x="3044" y="244"/>
                  </a:lnTo>
                  <a:lnTo>
                    <a:pt x="3312" y="122"/>
                  </a:lnTo>
                  <a:lnTo>
                    <a:pt x="3458" y="73"/>
                  </a:lnTo>
                  <a:lnTo>
                    <a:pt x="3653" y="49"/>
                  </a:lnTo>
                  <a:lnTo>
                    <a:pt x="3848" y="24"/>
                  </a:lnTo>
                  <a:lnTo>
                    <a:pt x="4067" y="0"/>
                  </a:lnTo>
                  <a:lnTo>
                    <a:pt x="4067" y="0"/>
                  </a:lnTo>
                  <a:lnTo>
                    <a:pt x="4311" y="24"/>
                  </a:lnTo>
                  <a:lnTo>
                    <a:pt x="4506" y="49"/>
                  </a:lnTo>
                  <a:lnTo>
                    <a:pt x="4676" y="73"/>
                  </a:lnTo>
                  <a:lnTo>
                    <a:pt x="4847" y="122"/>
                  </a:lnTo>
                  <a:lnTo>
                    <a:pt x="5115" y="244"/>
                  </a:lnTo>
                  <a:lnTo>
                    <a:pt x="5334" y="365"/>
                  </a:lnTo>
                  <a:lnTo>
                    <a:pt x="5334" y="365"/>
                  </a:lnTo>
                  <a:lnTo>
                    <a:pt x="5504" y="463"/>
                  </a:lnTo>
                  <a:lnTo>
                    <a:pt x="5675" y="536"/>
                  </a:lnTo>
                  <a:lnTo>
                    <a:pt x="5870" y="585"/>
                  </a:lnTo>
                  <a:lnTo>
                    <a:pt x="6113" y="585"/>
                  </a:lnTo>
                  <a:lnTo>
                    <a:pt x="6113" y="585"/>
                  </a:lnTo>
                  <a:lnTo>
                    <a:pt x="6357" y="585"/>
                  </a:lnTo>
                  <a:lnTo>
                    <a:pt x="6551" y="536"/>
                  </a:lnTo>
                  <a:lnTo>
                    <a:pt x="6722" y="463"/>
                  </a:lnTo>
                  <a:lnTo>
                    <a:pt x="6892" y="365"/>
                  </a:lnTo>
                  <a:lnTo>
                    <a:pt x="6892" y="365"/>
                  </a:lnTo>
                  <a:lnTo>
                    <a:pt x="7112" y="244"/>
                  </a:lnTo>
                  <a:lnTo>
                    <a:pt x="7380" y="122"/>
                  </a:lnTo>
                  <a:lnTo>
                    <a:pt x="7550" y="73"/>
                  </a:lnTo>
                  <a:lnTo>
                    <a:pt x="7721" y="49"/>
                  </a:lnTo>
                  <a:lnTo>
                    <a:pt x="7940" y="24"/>
                  </a:lnTo>
                  <a:lnTo>
                    <a:pt x="8159" y="0"/>
                  </a:lnTo>
                  <a:lnTo>
                    <a:pt x="8159" y="0"/>
                  </a:lnTo>
                  <a:lnTo>
                    <a:pt x="8378" y="24"/>
                  </a:lnTo>
                  <a:lnTo>
                    <a:pt x="8597" y="49"/>
                  </a:lnTo>
                  <a:lnTo>
                    <a:pt x="8768" y="73"/>
                  </a:lnTo>
                  <a:lnTo>
                    <a:pt x="8914" y="122"/>
                  </a:lnTo>
                  <a:lnTo>
                    <a:pt x="9206" y="244"/>
                  </a:lnTo>
                  <a:lnTo>
                    <a:pt x="9425" y="365"/>
                  </a:lnTo>
                  <a:lnTo>
                    <a:pt x="9425" y="365"/>
                  </a:lnTo>
                  <a:lnTo>
                    <a:pt x="9596" y="463"/>
                  </a:lnTo>
                  <a:lnTo>
                    <a:pt x="9766" y="536"/>
                  </a:lnTo>
                  <a:lnTo>
                    <a:pt x="9961" y="585"/>
                  </a:lnTo>
                  <a:lnTo>
                    <a:pt x="10205" y="585"/>
                  </a:lnTo>
                  <a:lnTo>
                    <a:pt x="10205" y="585"/>
                  </a:lnTo>
                  <a:lnTo>
                    <a:pt x="10448" y="585"/>
                  </a:lnTo>
                  <a:lnTo>
                    <a:pt x="10643" y="536"/>
                  </a:lnTo>
                  <a:lnTo>
                    <a:pt x="10814" y="463"/>
                  </a:lnTo>
                  <a:lnTo>
                    <a:pt x="10984" y="365"/>
                  </a:lnTo>
                  <a:lnTo>
                    <a:pt x="10984" y="365"/>
                  </a:lnTo>
                  <a:lnTo>
                    <a:pt x="11203" y="244"/>
                  </a:lnTo>
                  <a:lnTo>
                    <a:pt x="11471" y="122"/>
                  </a:lnTo>
                  <a:lnTo>
                    <a:pt x="11642" y="73"/>
                  </a:lnTo>
                  <a:lnTo>
                    <a:pt x="11812" y="49"/>
                  </a:lnTo>
                  <a:lnTo>
                    <a:pt x="12007" y="24"/>
                  </a:lnTo>
                  <a:lnTo>
                    <a:pt x="12251" y="0"/>
                  </a:lnTo>
                  <a:lnTo>
                    <a:pt x="12251" y="0"/>
                  </a:lnTo>
                  <a:lnTo>
                    <a:pt x="12470" y="24"/>
                  </a:lnTo>
                  <a:lnTo>
                    <a:pt x="12665" y="49"/>
                  </a:lnTo>
                  <a:lnTo>
                    <a:pt x="12859" y="73"/>
                  </a:lnTo>
                  <a:lnTo>
                    <a:pt x="13006" y="122"/>
                  </a:lnTo>
                  <a:lnTo>
                    <a:pt x="13273" y="244"/>
                  </a:lnTo>
                  <a:lnTo>
                    <a:pt x="13493" y="365"/>
                  </a:lnTo>
                  <a:lnTo>
                    <a:pt x="13493" y="365"/>
                  </a:lnTo>
                  <a:lnTo>
                    <a:pt x="13663" y="463"/>
                  </a:lnTo>
                  <a:lnTo>
                    <a:pt x="13834" y="536"/>
                  </a:lnTo>
                  <a:lnTo>
                    <a:pt x="14028" y="585"/>
                  </a:lnTo>
                  <a:lnTo>
                    <a:pt x="14272" y="585"/>
                  </a:lnTo>
                  <a:lnTo>
                    <a:pt x="14272" y="585"/>
                  </a:lnTo>
                  <a:lnTo>
                    <a:pt x="14540" y="585"/>
                  </a:lnTo>
                  <a:lnTo>
                    <a:pt x="14735" y="536"/>
                  </a:lnTo>
                  <a:lnTo>
                    <a:pt x="14905" y="463"/>
                  </a:lnTo>
                  <a:lnTo>
                    <a:pt x="15051" y="365"/>
                  </a:lnTo>
                  <a:lnTo>
                    <a:pt x="15051" y="365"/>
                  </a:lnTo>
                  <a:lnTo>
                    <a:pt x="15295" y="244"/>
                  </a:lnTo>
                  <a:lnTo>
                    <a:pt x="15563" y="122"/>
                  </a:lnTo>
                  <a:lnTo>
                    <a:pt x="15709" y="73"/>
                  </a:lnTo>
                  <a:lnTo>
                    <a:pt x="15904" y="49"/>
                  </a:lnTo>
                  <a:lnTo>
                    <a:pt x="16099" y="24"/>
                  </a:lnTo>
                  <a:lnTo>
                    <a:pt x="16318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62"/>
            <p:cNvSpPr/>
            <p:nvPr/>
          </p:nvSpPr>
          <p:spPr>
            <a:xfrm>
              <a:off x="6643075" y="4751700"/>
              <a:ext cx="407950" cy="14625"/>
            </a:xfrm>
            <a:custGeom>
              <a:avLst/>
              <a:gdLst/>
              <a:ahLst/>
              <a:cxnLst/>
              <a:rect l="l" t="t" r="r" b="b"/>
              <a:pathLst>
                <a:path w="16318" h="585" fill="none" extrusionOk="0">
                  <a:moveTo>
                    <a:pt x="16318" y="0"/>
                  </a:moveTo>
                  <a:lnTo>
                    <a:pt x="16318" y="0"/>
                  </a:lnTo>
                  <a:lnTo>
                    <a:pt x="16074" y="25"/>
                  </a:lnTo>
                  <a:lnTo>
                    <a:pt x="15879" y="73"/>
                  </a:lnTo>
                  <a:lnTo>
                    <a:pt x="15709" y="146"/>
                  </a:lnTo>
                  <a:lnTo>
                    <a:pt x="15538" y="244"/>
                  </a:lnTo>
                  <a:lnTo>
                    <a:pt x="15538" y="244"/>
                  </a:lnTo>
                  <a:lnTo>
                    <a:pt x="15319" y="366"/>
                  </a:lnTo>
                  <a:lnTo>
                    <a:pt x="15051" y="487"/>
                  </a:lnTo>
                  <a:lnTo>
                    <a:pt x="14881" y="536"/>
                  </a:lnTo>
                  <a:lnTo>
                    <a:pt x="14710" y="560"/>
                  </a:lnTo>
                  <a:lnTo>
                    <a:pt x="14516" y="585"/>
                  </a:lnTo>
                  <a:lnTo>
                    <a:pt x="14272" y="585"/>
                  </a:lnTo>
                  <a:lnTo>
                    <a:pt x="14272" y="585"/>
                  </a:lnTo>
                  <a:lnTo>
                    <a:pt x="14053" y="585"/>
                  </a:lnTo>
                  <a:lnTo>
                    <a:pt x="13858" y="560"/>
                  </a:lnTo>
                  <a:lnTo>
                    <a:pt x="13687" y="536"/>
                  </a:lnTo>
                  <a:lnTo>
                    <a:pt x="13517" y="487"/>
                  </a:lnTo>
                  <a:lnTo>
                    <a:pt x="13249" y="366"/>
                  </a:lnTo>
                  <a:lnTo>
                    <a:pt x="13030" y="244"/>
                  </a:lnTo>
                  <a:lnTo>
                    <a:pt x="13030" y="244"/>
                  </a:lnTo>
                  <a:lnTo>
                    <a:pt x="12859" y="146"/>
                  </a:lnTo>
                  <a:lnTo>
                    <a:pt x="12689" y="73"/>
                  </a:lnTo>
                  <a:lnTo>
                    <a:pt x="12494" y="25"/>
                  </a:lnTo>
                  <a:lnTo>
                    <a:pt x="12251" y="0"/>
                  </a:lnTo>
                  <a:lnTo>
                    <a:pt x="12251" y="0"/>
                  </a:lnTo>
                  <a:lnTo>
                    <a:pt x="11983" y="25"/>
                  </a:lnTo>
                  <a:lnTo>
                    <a:pt x="11788" y="73"/>
                  </a:lnTo>
                  <a:lnTo>
                    <a:pt x="11617" y="146"/>
                  </a:lnTo>
                  <a:lnTo>
                    <a:pt x="11471" y="244"/>
                  </a:lnTo>
                  <a:lnTo>
                    <a:pt x="11471" y="244"/>
                  </a:lnTo>
                  <a:lnTo>
                    <a:pt x="11228" y="366"/>
                  </a:lnTo>
                  <a:lnTo>
                    <a:pt x="10960" y="487"/>
                  </a:lnTo>
                  <a:lnTo>
                    <a:pt x="10814" y="536"/>
                  </a:lnTo>
                  <a:lnTo>
                    <a:pt x="10619" y="560"/>
                  </a:lnTo>
                  <a:lnTo>
                    <a:pt x="10424" y="585"/>
                  </a:lnTo>
                  <a:lnTo>
                    <a:pt x="10205" y="585"/>
                  </a:lnTo>
                  <a:lnTo>
                    <a:pt x="10205" y="585"/>
                  </a:lnTo>
                  <a:lnTo>
                    <a:pt x="9961" y="585"/>
                  </a:lnTo>
                  <a:lnTo>
                    <a:pt x="9766" y="560"/>
                  </a:lnTo>
                  <a:lnTo>
                    <a:pt x="9596" y="536"/>
                  </a:lnTo>
                  <a:lnTo>
                    <a:pt x="9425" y="487"/>
                  </a:lnTo>
                  <a:lnTo>
                    <a:pt x="9157" y="366"/>
                  </a:lnTo>
                  <a:lnTo>
                    <a:pt x="8938" y="244"/>
                  </a:lnTo>
                  <a:lnTo>
                    <a:pt x="8938" y="244"/>
                  </a:lnTo>
                  <a:lnTo>
                    <a:pt x="8768" y="146"/>
                  </a:lnTo>
                  <a:lnTo>
                    <a:pt x="8597" y="73"/>
                  </a:lnTo>
                  <a:lnTo>
                    <a:pt x="8402" y="25"/>
                  </a:lnTo>
                  <a:lnTo>
                    <a:pt x="8159" y="0"/>
                  </a:lnTo>
                  <a:lnTo>
                    <a:pt x="8159" y="0"/>
                  </a:lnTo>
                  <a:lnTo>
                    <a:pt x="7915" y="25"/>
                  </a:lnTo>
                  <a:lnTo>
                    <a:pt x="7721" y="73"/>
                  </a:lnTo>
                  <a:lnTo>
                    <a:pt x="7550" y="146"/>
                  </a:lnTo>
                  <a:lnTo>
                    <a:pt x="7380" y="244"/>
                  </a:lnTo>
                  <a:lnTo>
                    <a:pt x="7380" y="244"/>
                  </a:lnTo>
                  <a:lnTo>
                    <a:pt x="7160" y="366"/>
                  </a:lnTo>
                  <a:lnTo>
                    <a:pt x="6892" y="487"/>
                  </a:lnTo>
                  <a:lnTo>
                    <a:pt x="6722" y="536"/>
                  </a:lnTo>
                  <a:lnTo>
                    <a:pt x="6551" y="560"/>
                  </a:lnTo>
                  <a:lnTo>
                    <a:pt x="6332" y="585"/>
                  </a:lnTo>
                  <a:lnTo>
                    <a:pt x="6113" y="585"/>
                  </a:lnTo>
                  <a:lnTo>
                    <a:pt x="6113" y="585"/>
                  </a:lnTo>
                  <a:lnTo>
                    <a:pt x="5894" y="585"/>
                  </a:lnTo>
                  <a:lnTo>
                    <a:pt x="5699" y="560"/>
                  </a:lnTo>
                  <a:lnTo>
                    <a:pt x="5504" y="536"/>
                  </a:lnTo>
                  <a:lnTo>
                    <a:pt x="5358" y="487"/>
                  </a:lnTo>
                  <a:lnTo>
                    <a:pt x="5090" y="366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4676" y="146"/>
                  </a:lnTo>
                  <a:lnTo>
                    <a:pt x="4530" y="73"/>
                  </a:lnTo>
                  <a:lnTo>
                    <a:pt x="4335" y="25"/>
                  </a:lnTo>
                  <a:lnTo>
                    <a:pt x="4067" y="0"/>
                  </a:lnTo>
                  <a:lnTo>
                    <a:pt x="4067" y="0"/>
                  </a:lnTo>
                  <a:lnTo>
                    <a:pt x="3824" y="25"/>
                  </a:lnTo>
                  <a:lnTo>
                    <a:pt x="3629" y="73"/>
                  </a:lnTo>
                  <a:lnTo>
                    <a:pt x="3458" y="146"/>
                  </a:lnTo>
                  <a:lnTo>
                    <a:pt x="3288" y="244"/>
                  </a:lnTo>
                  <a:lnTo>
                    <a:pt x="3288" y="244"/>
                  </a:lnTo>
                  <a:lnTo>
                    <a:pt x="3069" y="366"/>
                  </a:lnTo>
                  <a:lnTo>
                    <a:pt x="2801" y="487"/>
                  </a:lnTo>
                  <a:lnTo>
                    <a:pt x="2630" y="536"/>
                  </a:lnTo>
                  <a:lnTo>
                    <a:pt x="2460" y="560"/>
                  </a:lnTo>
                  <a:lnTo>
                    <a:pt x="2265" y="585"/>
                  </a:lnTo>
                  <a:lnTo>
                    <a:pt x="2046" y="585"/>
                  </a:lnTo>
                  <a:lnTo>
                    <a:pt x="2046" y="585"/>
                  </a:lnTo>
                  <a:lnTo>
                    <a:pt x="1802" y="585"/>
                  </a:lnTo>
                  <a:lnTo>
                    <a:pt x="1607" y="560"/>
                  </a:lnTo>
                  <a:lnTo>
                    <a:pt x="1437" y="536"/>
                  </a:lnTo>
                  <a:lnTo>
                    <a:pt x="1266" y="487"/>
                  </a:lnTo>
                  <a:lnTo>
                    <a:pt x="999" y="366"/>
                  </a:lnTo>
                  <a:lnTo>
                    <a:pt x="779" y="244"/>
                  </a:lnTo>
                  <a:lnTo>
                    <a:pt x="779" y="244"/>
                  </a:lnTo>
                  <a:lnTo>
                    <a:pt x="609" y="146"/>
                  </a:lnTo>
                  <a:lnTo>
                    <a:pt x="438" y="73"/>
                  </a:lnTo>
                  <a:lnTo>
                    <a:pt x="244" y="25"/>
                  </a:ln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62"/>
            <p:cNvSpPr/>
            <p:nvPr/>
          </p:nvSpPr>
          <p:spPr>
            <a:xfrm>
              <a:off x="6672900" y="4309650"/>
              <a:ext cx="348900" cy="376300"/>
            </a:xfrm>
            <a:custGeom>
              <a:avLst/>
              <a:gdLst/>
              <a:ahLst/>
              <a:cxnLst/>
              <a:rect l="l" t="t" r="r" b="b"/>
              <a:pathLst>
                <a:path w="13956" h="15052" fill="none" extrusionOk="0">
                  <a:moveTo>
                    <a:pt x="13347" y="6747"/>
                  </a:moveTo>
                  <a:lnTo>
                    <a:pt x="12470" y="6406"/>
                  </a:lnTo>
                  <a:lnTo>
                    <a:pt x="12470" y="3532"/>
                  </a:lnTo>
                  <a:lnTo>
                    <a:pt x="10790" y="3532"/>
                  </a:lnTo>
                  <a:lnTo>
                    <a:pt x="10790" y="2022"/>
                  </a:lnTo>
                  <a:lnTo>
                    <a:pt x="8427" y="2022"/>
                  </a:lnTo>
                  <a:lnTo>
                    <a:pt x="8427" y="1"/>
                  </a:lnTo>
                  <a:lnTo>
                    <a:pt x="6966" y="1"/>
                  </a:lnTo>
                  <a:lnTo>
                    <a:pt x="5505" y="1"/>
                  </a:lnTo>
                  <a:lnTo>
                    <a:pt x="5505" y="2022"/>
                  </a:lnTo>
                  <a:lnTo>
                    <a:pt x="3142" y="2022"/>
                  </a:lnTo>
                  <a:lnTo>
                    <a:pt x="3142" y="3532"/>
                  </a:lnTo>
                  <a:lnTo>
                    <a:pt x="1462" y="3532"/>
                  </a:lnTo>
                  <a:lnTo>
                    <a:pt x="1462" y="6406"/>
                  </a:lnTo>
                  <a:lnTo>
                    <a:pt x="585" y="6747"/>
                  </a:lnTo>
                  <a:lnTo>
                    <a:pt x="585" y="6747"/>
                  </a:lnTo>
                  <a:lnTo>
                    <a:pt x="414" y="6844"/>
                  </a:lnTo>
                  <a:lnTo>
                    <a:pt x="268" y="6966"/>
                  </a:lnTo>
                  <a:lnTo>
                    <a:pt x="147" y="7112"/>
                  </a:lnTo>
                  <a:lnTo>
                    <a:pt x="49" y="7258"/>
                  </a:lnTo>
                  <a:lnTo>
                    <a:pt x="0" y="7404"/>
                  </a:lnTo>
                  <a:lnTo>
                    <a:pt x="0" y="7575"/>
                  </a:lnTo>
                  <a:lnTo>
                    <a:pt x="0" y="7770"/>
                  </a:lnTo>
                  <a:lnTo>
                    <a:pt x="73" y="7965"/>
                  </a:lnTo>
                  <a:lnTo>
                    <a:pt x="1510" y="11277"/>
                  </a:lnTo>
                  <a:lnTo>
                    <a:pt x="1510" y="14833"/>
                  </a:lnTo>
                  <a:lnTo>
                    <a:pt x="1510" y="14833"/>
                  </a:lnTo>
                  <a:lnTo>
                    <a:pt x="1754" y="14711"/>
                  </a:lnTo>
                  <a:lnTo>
                    <a:pt x="2046" y="14589"/>
                  </a:lnTo>
                  <a:lnTo>
                    <a:pt x="2241" y="14540"/>
                  </a:lnTo>
                  <a:lnTo>
                    <a:pt x="2436" y="14516"/>
                  </a:lnTo>
                  <a:lnTo>
                    <a:pt x="2655" y="14492"/>
                  </a:lnTo>
                  <a:lnTo>
                    <a:pt x="2874" y="14467"/>
                  </a:lnTo>
                  <a:lnTo>
                    <a:pt x="2874" y="14467"/>
                  </a:lnTo>
                  <a:lnTo>
                    <a:pt x="3167" y="14492"/>
                  </a:lnTo>
                  <a:lnTo>
                    <a:pt x="3410" y="14516"/>
                  </a:lnTo>
                  <a:lnTo>
                    <a:pt x="3629" y="14565"/>
                  </a:lnTo>
                  <a:lnTo>
                    <a:pt x="3824" y="14638"/>
                  </a:lnTo>
                  <a:lnTo>
                    <a:pt x="4141" y="14760"/>
                  </a:lnTo>
                  <a:lnTo>
                    <a:pt x="4384" y="14906"/>
                  </a:lnTo>
                  <a:lnTo>
                    <a:pt x="4384" y="14906"/>
                  </a:lnTo>
                  <a:lnTo>
                    <a:pt x="4530" y="14979"/>
                  </a:lnTo>
                  <a:lnTo>
                    <a:pt x="4628" y="15028"/>
                  </a:lnTo>
                  <a:lnTo>
                    <a:pt x="4774" y="15052"/>
                  </a:lnTo>
                  <a:lnTo>
                    <a:pt x="4920" y="15052"/>
                  </a:lnTo>
                  <a:lnTo>
                    <a:pt x="4920" y="15052"/>
                  </a:lnTo>
                  <a:lnTo>
                    <a:pt x="5091" y="15052"/>
                  </a:lnTo>
                  <a:lnTo>
                    <a:pt x="5212" y="15028"/>
                  </a:lnTo>
                  <a:lnTo>
                    <a:pt x="5334" y="14979"/>
                  </a:lnTo>
                  <a:lnTo>
                    <a:pt x="5456" y="14906"/>
                  </a:lnTo>
                  <a:lnTo>
                    <a:pt x="5456" y="14906"/>
                  </a:lnTo>
                  <a:lnTo>
                    <a:pt x="5724" y="14760"/>
                  </a:lnTo>
                  <a:lnTo>
                    <a:pt x="6040" y="14638"/>
                  </a:lnTo>
                  <a:lnTo>
                    <a:pt x="6235" y="14565"/>
                  </a:lnTo>
                  <a:lnTo>
                    <a:pt x="6454" y="14516"/>
                  </a:lnTo>
                  <a:lnTo>
                    <a:pt x="6698" y="14492"/>
                  </a:lnTo>
                  <a:lnTo>
                    <a:pt x="6966" y="14467"/>
                  </a:lnTo>
                  <a:lnTo>
                    <a:pt x="6966" y="14467"/>
                  </a:lnTo>
                  <a:lnTo>
                    <a:pt x="7234" y="14492"/>
                  </a:lnTo>
                  <a:lnTo>
                    <a:pt x="7477" y="14516"/>
                  </a:lnTo>
                  <a:lnTo>
                    <a:pt x="7697" y="14565"/>
                  </a:lnTo>
                  <a:lnTo>
                    <a:pt x="7891" y="14638"/>
                  </a:lnTo>
                  <a:lnTo>
                    <a:pt x="8232" y="14760"/>
                  </a:lnTo>
                  <a:lnTo>
                    <a:pt x="8476" y="14906"/>
                  </a:lnTo>
                  <a:lnTo>
                    <a:pt x="8476" y="14906"/>
                  </a:lnTo>
                  <a:lnTo>
                    <a:pt x="8598" y="14979"/>
                  </a:lnTo>
                  <a:lnTo>
                    <a:pt x="8719" y="15028"/>
                  </a:lnTo>
                  <a:lnTo>
                    <a:pt x="8841" y="15052"/>
                  </a:lnTo>
                  <a:lnTo>
                    <a:pt x="9012" y="15052"/>
                  </a:lnTo>
                  <a:lnTo>
                    <a:pt x="9012" y="15052"/>
                  </a:lnTo>
                  <a:lnTo>
                    <a:pt x="9158" y="15052"/>
                  </a:lnTo>
                  <a:lnTo>
                    <a:pt x="9304" y="15028"/>
                  </a:lnTo>
                  <a:lnTo>
                    <a:pt x="9401" y="14979"/>
                  </a:lnTo>
                  <a:lnTo>
                    <a:pt x="9548" y="14906"/>
                  </a:lnTo>
                  <a:lnTo>
                    <a:pt x="9548" y="14906"/>
                  </a:lnTo>
                  <a:lnTo>
                    <a:pt x="9791" y="14760"/>
                  </a:lnTo>
                  <a:lnTo>
                    <a:pt x="10108" y="14638"/>
                  </a:lnTo>
                  <a:lnTo>
                    <a:pt x="10303" y="14565"/>
                  </a:lnTo>
                  <a:lnTo>
                    <a:pt x="10522" y="14516"/>
                  </a:lnTo>
                  <a:lnTo>
                    <a:pt x="10765" y="14492"/>
                  </a:lnTo>
                  <a:lnTo>
                    <a:pt x="11058" y="14467"/>
                  </a:lnTo>
                  <a:lnTo>
                    <a:pt x="11058" y="14467"/>
                  </a:lnTo>
                  <a:lnTo>
                    <a:pt x="11277" y="14492"/>
                  </a:lnTo>
                  <a:lnTo>
                    <a:pt x="11496" y="14516"/>
                  </a:lnTo>
                  <a:lnTo>
                    <a:pt x="11691" y="14540"/>
                  </a:lnTo>
                  <a:lnTo>
                    <a:pt x="11886" y="14589"/>
                  </a:lnTo>
                  <a:lnTo>
                    <a:pt x="12178" y="14711"/>
                  </a:lnTo>
                  <a:lnTo>
                    <a:pt x="12421" y="14833"/>
                  </a:lnTo>
                  <a:lnTo>
                    <a:pt x="12421" y="11277"/>
                  </a:lnTo>
                  <a:lnTo>
                    <a:pt x="13858" y="7965"/>
                  </a:lnTo>
                  <a:lnTo>
                    <a:pt x="13858" y="7965"/>
                  </a:lnTo>
                  <a:lnTo>
                    <a:pt x="13931" y="7770"/>
                  </a:lnTo>
                  <a:lnTo>
                    <a:pt x="13956" y="7575"/>
                  </a:lnTo>
                  <a:lnTo>
                    <a:pt x="13931" y="7404"/>
                  </a:lnTo>
                  <a:lnTo>
                    <a:pt x="13883" y="7258"/>
                  </a:lnTo>
                  <a:lnTo>
                    <a:pt x="13785" y="7112"/>
                  </a:lnTo>
                  <a:lnTo>
                    <a:pt x="13664" y="6966"/>
                  </a:lnTo>
                  <a:lnTo>
                    <a:pt x="13517" y="6844"/>
                  </a:lnTo>
                  <a:lnTo>
                    <a:pt x="13347" y="6747"/>
                  </a:lnTo>
                  <a:lnTo>
                    <a:pt x="13347" y="6747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62"/>
            <p:cNvSpPr/>
            <p:nvPr/>
          </p:nvSpPr>
          <p:spPr>
            <a:xfrm>
              <a:off x="6805625" y="4452725"/>
              <a:ext cx="15850" cy="28050"/>
            </a:xfrm>
            <a:custGeom>
              <a:avLst/>
              <a:gdLst/>
              <a:ahLst/>
              <a:cxnLst/>
              <a:rect l="l" t="t" r="r" b="b"/>
              <a:pathLst>
                <a:path w="634" h="1122" fill="none" extrusionOk="0">
                  <a:moveTo>
                    <a:pt x="317" y="1121"/>
                  </a:moveTo>
                  <a:lnTo>
                    <a:pt x="317" y="1121"/>
                  </a:lnTo>
                  <a:lnTo>
                    <a:pt x="244" y="1097"/>
                  </a:lnTo>
                  <a:lnTo>
                    <a:pt x="196" y="1073"/>
                  </a:lnTo>
                  <a:lnTo>
                    <a:pt x="123" y="1024"/>
                  </a:lnTo>
                  <a:lnTo>
                    <a:pt x="74" y="951"/>
                  </a:lnTo>
                  <a:lnTo>
                    <a:pt x="25" y="780"/>
                  </a:lnTo>
                  <a:lnTo>
                    <a:pt x="1" y="561"/>
                  </a:lnTo>
                  <a:lnTo>
                    <a:pt x="1" y="561"/>
                  </a:lnTo>
                  <a:lnTo>
                    <a:pt x="25" y="342"/>
                  </a:lnTo>
                  <a:lnTo>
                    <a:pt x="74" y="147"/>
                  </a:lnTo>
                  <a:lnTo>
                    <a:pt x="123" y="98"/>
                  </a:lnTo>
                  <a:lnTo>
                    <a:pt x="196" y="25"/>
                  </a:lnTo>
                  <a:lnTo>
                    <a:pt x="244" y="1"/>
                  </a:lnTo>
                  <a:lnTo>
                    <a:pt x="317" y="1"/>
                  </a:lnTo>
                  <a:lnTo>
                    <a:pt x="317" y="1"/>
                  </a:lnTo>
                  <a:lnTo>
                    <a:pt x="366" y="1"/>
                  </a:lnTo>
                  <a:lnTo>
                    <a:pt x="439" y="25"/>
                  </a:lnTo>
                  <a:lnTo>
                    <a:pt x="488" y="98"/>
                  </a:lnTo>
                  <a:lnTo>
                    <a:pt x="537" y="147"/>
                  </a:lnTo>
                  <a:lnTo>
                    <a:pt x="610" y="342"/>
                  </a:lnTo>
                  <a:lnTo>
                    <a:pt x="634" y="561"/>
                  </a:lnTo>
                  <a:lnTo>
                    <a:pt x="634" y="561"/>
                  </a:lnTo>
                  <a:lnTo>
                    <a:pt x="610" y="780"/>
                  </a:lnTo>
                  <a:lnTo>
                    <a:pt x="537" y="951"/>
                  </a:lnTo>
                  <a:lnTo>
                    <a:pt x="488" y="1024"/>
                  </a:lnTo>
                  <a:lnTo>
                    <a:pt x="439" y="1073"/>
                  </a:lnTo>
                  <a:lnTo>
                    <a:pt x="366" y="1097"/>
                  </a:lnTo>
                  <a:lnTo>
                    <a:pt x="317" y="1121"/>
                  </a:lnTo>
                  <a:lnTo>
                    <a:pt x="317" y="112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62"/>
            <p:cNvSpPr/>
            <p:nvPr/>
          </p:nvSpPr>
          <p:spPr>
            <a:xfrm>
              <a:off x="6872600" y="4452725"/>
              <a:ext cx="15875" cy="28050"/>
            </a:xfrm>
            <a:custGeom>
              <a:avLst/>
              <a:gdLst/>
              <a:ahLst/>
              <a:cxnLst/>
              <a:rect l="l" t="t" r="r" b="b"/>
              <a:pathLst>
                <a:path w="635" h="1122" fill="none" extrusionOk="0">
                  <a:moveTo>
                    <a:pt x="317" y="1121"/>
                  </a:moveTo>
                  <a:lnTo>
                    <a:pt x="317" y="1121"/>
                  </a:lnTo>
                  <a:lnTo>
                    <a:pt x="269" y="1097"/>
                  </a:lnTo>
                  <a:lnTo>
                    <a:pt x="196" y="1073"/>
                  </a:lnTo>
                  <a:lnTo>
                    <a:pt x="147" y="1024"/>
                  </a:lnTo>
                  <a:lnTo>
                    <a:pt x="98" y="951"/>
                  </a:lnTo>
                  <a:lnTo>
                    <a:pt x="25" y="780"/>
                  </a:lnTo>
                  <a:lnTo>
                    <a:pt x="1" y="561"/>
                  </a:lnTo>
                  <a:lnTo>
                    <a:pt x="1" y="561"/>
                  </a:lnTo>
                  <a:lnTo>
                    <a:pt x="25" y="342"/>
                  </a:lnTo>
                  <a:lnTo>
                    <a:pt x="98" y="147"/>
                  </a:lnTo>
                  <a:lnTo>
                    <a:pt x="147" y="98"/>
                  </a:lnTo>
                  <a:lnTo>
                    <a:pt x="196" y="25"/>
                  </a:lnTo>
                  <a:lnTo>
                    <a:pt x="269" y="1"/>
                  </a:lnTo>
                  <a:lnTo>
                    <a:pt x="317" y="1"/>
                  </a:lnTo>
                  <a:lnTo>
                    <a:pt x="317" y="1"/>
                  </a:lnTo>
                  <a:lnTo>
                    <a:pt x="390" y="1"/>
                  </a:lnTo>
                  <a:lnTo>
                    <a:pt x="464" y="25"/>
                  </a:lnTo>
                  <a:lnTo>
                    <a:pt x="512" y="98"/>
                  </a:lnTo>
                  <a:lnTo>
                    <a:pt x="561" y="147"/>
                  </a:lnTo>
                  <a:lnTo>
                    <a:pt x="610" y="342"/>
                  </a:lnTo>
                  <a:lnTo>
                    <a:pt x="634" y="561"/>
                  </a:lnTo>
                  <a:lnTo>
                    <a:pt x="634" y="561"/>
                  </a:lnTo>
                  <a:lnTo>
                    <a:pt x="610" y="780"/>
                  </a:lnTo>
                  <a:lnTo>
                    <a:pt x="561" y="951"/>
                  </a:lnTo>
                  <a:lnTo>
                    <a:pt x="512" y="1024"/>
                  </a:lnTo>
                  <a:lnTo>
                    <a:pt x="464" y="1073"/>
                  </a:lnTo>
                  <a:lnTo>
                    <a:pt x="390" y="1097"/>
                  </a:lnTo>
                  <a:lnTo>
                    <a:pt x="317" y="1121"/>
                  </a:lnTo>
                  <a:lnTo>
                    <a:pt x="317" y="112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62"/>
            <p:cNvSpPr/>
            <p:nvPr/>
          </p:nvSpPr>
          <p:spPr>
            <a:xfrm>
              <a:off x="6709425" y="4414975"/>
              <a:ext cx="275250" cy="54825"/>
            </a:xfrm>
            <a:custGeom>
              <a:avLst/>
              <a:gdLst/>
              <a:ahLst/>
              <a:cxnLst/>
              <a:rect l="l" t="t" r="r" b="b"/>
              <a:pathLst>
                <a:path w="11010" h="2193" fill="none" extrusionOk="0">
                  <a:moveTo>
                    <a:pt x="11009" y="2193"/>
                  </a:moveTo>
                  <a:lnTo>
                    <a:pt x="5505" y="1"/>
                  </a:lnTo>
                  <a:lnTo>
                    <a:pt x="1" y="2193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62"/>
            <p:cNvSpPr/>
            <p:nvPr/>
          </p:nvSpPr>
          <p:spPr>
            <a:xfrm>
              <a:off x="6733175" y="4382725"/>
              <a:ext cx="227750" cy="37150"/>
            </a:xfrm>
            <a:custGeom>
              <a:avLst/>
              <a:gdLst/>
              <a:ahLst/>
              <a:cxnLst/>
              <a:rect l="l" t="t" r="r" b="b"/>
              <a:pathLst>
                <a:path w="9110" h="1486" fill="none" extrusionOk="0">
                  <a:moveTo>
                    <a:pt x="1" y="1486"/>
                  </a:moveTo>
                  <a:lnTo>
                    <a:pt x="1681" y="1486"/>
                  </a:lnTo>
                  <a:lnTo>
                    <a:pt x="1681" y="0"/>
                  </a:lnTo>
                  <a:lnTo>
                    <a:pt x="4555" y="0"/>
                  </a:lnTo>
                  <a:lnTo>
                    <a:pt x="7429" y="0"/>
                  </a:lnTo>
                  <a:lnTo>
                    <a:pt x="7429" y="1486"/>
                  </a:lnTo>
                  <a:lnTo>
                    <a:pt x="9109" y="1486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62"/>
            <p:cNvSpPr/>
            <p:nvPr/>
          </p:nvSpPr>
          <p:spPr>
            <a:xfrm>
              <a:off x="6847025" y="4414975"/>
              <a:ext cx="25" cy="145550"/>
            </a:xfrm>
            <a:custGeom>
              <a:avLst/>
              <a:gdLst/>
              <a:ahLst/>
              <a:cxnLst/>
              <a:rect l="l" t="t" r="r" b="b"/>
              <a:pathLst>
                <a:path w="1" h="5822" fill="none" extrusionOk="0">
                  <a:moveTo>
                    <a:pt x="1" y="1"/>
                  </a:moveTo>
                  <a:lnTo>
                    <a:pt x="1" y="5822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4" name="Google Shape;1134;p62"/>
          <p:cNvGrpSpPr/>
          <p:nvPr/>
        </p:nvGrpSpPr>
        <p:grpSpPr>
          <a:xfrm>
            <a:off x="4251419" y="4291985"/>
            <a:ext cx="452420" cy="433992"/>
            <a:chOff x="5233525" y="4954450"/>
            <a:chExt cx="538275" cy="516350"/>
          </a:xfrm>
        </p:grpSpPr>
        <p:sp>
          <p:nvSpPr>
            <p:cNvPr id="1135" name="Google Shape;1135;p62"/>
            <p:cNvSpPr/>
            <p:nvPr/>
          </p:nvSpPr>
          <p:spPr>
            <a:xfrm>
              <a:off x="5637825" y="4954450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62"/>
            <p:cNvSpPr/>
            <p:nvPr/>
          </p:nvSpPr>
          <p:spPr>
            <a:xfrm>
              <a:off x="5323025" y="4980625"/>
              <a:ext cx="88925" cy="88925"/>
            </a:xfrm>
            <a:custGeom>
              <a:avLst/>
              <a:gdLst/>
              <a:ahLst/>
              <a:cxnLst/>
              <a:rect l="l" t="t" r="r" b="b"/>
              <a:pathLst>
                <a:path w="3557" h="3557" fill="none" extrusionOk="0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62"/>
            <p:cNvSpPr/>
            <p:nvPr/>
          </p:nvSpPr>
          <p:spPr>
            <a:xfrm>
              <a:off x="5233525" y="5255225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62"/>
            <p:cNvSpPr/>
            <p:nvPr/>
          </p:nvSpPr>
          <p:spPr>
            <a:xfrm>
              <a:off x="5453325" y="5382475"/>
              <a:ext cx="88925" cy="88325"/>
            </a:xfrm>
            <a:custGeom>
              <a:avLst/>
              <a:gdLst/>
              <a:ahLst/>
              <a:cxnLst/>
              <a:rect l="l" t="t" r="r" b="b"/>
              <a:pathLst>
                <a:path w="3557" h="3533" fill="none" extrusionOk="0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62"/>
            <p:cNvSpPr/>
            <p:nvPr/>
          </p:nvSpPr>
          <p:spPr>
            <a:xfrm>
              <a:off x="5682875" y="5188875"/>
              <a:ext cx="88925" cy="89525"/>
            </a:xfrm>
            <a:custGeom>
              <a:avLst/>
              <a:gdLst/>
              <a:ahLst/>
              <a:cxnLst/>
              <a:rect l="l" t="t" r="r" b="b"/>
              <a:pathLst>
                <a:path w="3557" h="3581" fill="none" extrusionOk="0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62"/>
            <p:cNvSpPr/>
            <p:nvPr/>
          </p:nvSpPr>
          <p:spPr>
            <a:xfrm>
              <a:off x="5411925" y="5110925"/>
              <a:ext cx="188775" cy="189400"/>
            </a:xfrm>
            <a:custGeom>
              <a:avLst/>
              <a:gdLst/>
              <a:ahLst/>
              <a:cxnLst/>
              <a:rect l="l" t="t" r="r" b="b"/>
              <a:pathLst>
                <a:path w="7551" h="7576" fill="none" extrusionOk="0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62"/>
            <p:cNvSpPr/>
            <p:nvPr/>
          </p:nvSpPr>
          <p:spPr>
            <a:xfrm>
              <a:off x="5367475" y="5025075"/>
              <a:ext cx="81600" cy="105975"/>
            </a:xfrm>
            <a:custGeom>
              <a:avLst/>
              <a:gdLst/>
              <a:ahLst/>
              <a:cxnLst/>
              <a:rect l="l" t="t" r="r" b="b"/>
              <a:pathLst>
                <a:path w="3264" h="4239" fill="none" extrusionOk="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62"/>
            <p:cNvSpPr/>
            <p:nvPr/>
          </p:nvSpPr>
          <p:spPr>
            <a:xfrm>
              <a:off x="5567800" y="4999500"/>
              <a:ext cx="115100" cy="133975"/>
            </a:xfrm>
            <a:custGeom>
              <a:avLst/>
              <a:gdLst/>
              <a:ahLst/>
              <a:cxnLst/>
              <a:rect l="l" t="t" r="r" b="b"/>
              <a:pathLst>
                <a:path w="4604" h="5359" fill="none" extrusionOk="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62"/>
            <p:cNvSpPr/>
            <p:nvPr/>
          </p:nvSpPr>
          <p:spPr>
            <a:xfrm>
              <a:off x="5600075" y="5217475"/>
              <a:ext cx="127275" cy="16475"/>
            </a:xfrm>
            <a:custGeom>
              <a:avLst/>
              <a:gdLst/>
              <a:ahLst/>
              <a:cxnLst/>
              <a:rect l="l" t="t" r="r" b="b"/>
              <a:pathLst>
                <a:path w="5091" h="659" fill="none" extrusionOk="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62"/>
            <p:cNvSpPr/>
            <p:nvPr/>
          </p:nvSpPr>
          <p:spPr>
            <a:xfrm>
              <a:off x="5497775" y="5299675"/>
              <a:ext cx="4900" cy="126675"/>
            </a:xfrm>
            <a:custGeom>
              <a:avLst/>
              <a:gdLst/>
              <a:ahLst/>
              <a:cxnLst/>
              <a:rect l="l" t="t" r="r" b="b"/>
              <a:pathLst>
                <a:path w="196" h="5067" fill="none" extrusionOk="0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62"/>
            <p:cNvSpPr/>
            <p:nvPr/>
          </p:nvSpPr>
          <p:spPr>
            <a:xfrm>
              <a:off x="5277975" y="5241825"/>
              <a:ext cx="141275" cy="58500"/>
            </a:xfrm>
            <a:custGeom>
              <a:avLst/>
              <a:gdLst/>
              <a:ahLst/>
              <a:cxnLst/>
              <a:rect l="l" t="t" r="r" b="b"/>
              <a:pathLst>
                <a:path w="5651" h="2340" fill="none" extrusionOk="0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46" name="Google Shape;1146;p62"/>
          <p:cNvGrpSpPr/>
          <p:nvPr/>
        </p:nvGrpSpPr>
        <p:grpSpPr>
          <a:xfrm>
            <a:off x="3682338" y="4299654"/>
            <a:ext cx="460615" cy="418653"/>
            <a:chOff x="4556450" y="4963575"/>
            <a:chExt cx="548025" cy="498100"/>
          </a:xfrm>
        </p:grpSpPr>
        <p:sp>
          <p:nvSpPr>
            <p:cNvPr id="1147" name="Google Shape;1147;p62"/>
            <p:cNvSpPr/>
            <p:nvPr/>
          </p:nvSpPr>
          <p:spPr>
            <a:xfrm>
              <a:off x="4611850" y="5222350"/>
              <a:ext cx="436600" cy="239325"/>
            </a:xfrm>
            <a:custGeom>
              <a:avLst/>
              <a:gdLst/>
              <a:ahLst/>
              <a:cxnLst/>
              <a:rect l="l" t="t" r="r" b="b"/>
              <a:pathLst>
                <a:path w="17464" h="9573" fill="none" extrusionOk="0">
                  <a:moveTo>
                    <a:pt x="1" y="1"/>
                  </a:moveTo>
                  <a:lnTo>
                    <a:pt x="1" y="4677"/>
                  </a:lnTo>
                  <a:lnTo>
                    <a:pt x="8720" y="9572"/>
                  </a:lnTo>
                  <a:lnTo>
                    <a:pt x="17463" y="4677"/>
                  </a:lnTo>
                  <a:lnTo>
                    <a:pt x="17463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62"/>
            <p:cNvSpPr/>
            <p:nvPr/>
          </p:nvSpPr>
          <p:spPr>
            <a:xfrm>
              <a:off x="4612475" y="4963575"/>
              <a:ext cx="435975" cy="125450"/>
            </a:xfrm>
            <a:custGeom>
              <a:avLst/>
              <a:gdLst/>
              <a:ahLst/>
              <a:cxnLst/>
              <a:rect l="l" t="t" r="r" b="b"/>
              <a:pathLst>
                <a:path w="17439" h="5018" fill="none" extrusionOk="0">
                  <a:moveTo>
                    <a:pt x="17438" y="5018"/>
                  </a:moveTo>
                  <a:lnTo>
                    <a:pt x="8671" y="1"/>
                  </a:lnTo>
                  <a:lnTo>
                    <a:pt x="0" y="5018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62"/>
            <p:cNvSpPr/>
            <p:nvPr/>
          </p:nvSpPr>
          <p:spPr>
            <a:xfrm>
              <a:off x="4556450" y="5089000"/>
              <a:ext cx="274025" cy="225925"/>
            </a:xfrm>
            <a:custGeom>
              <a:avLst/>
              <a:gdLst/>
              <a:ahLst/>
              <a:cxnLst/>
              <a:rect l="l" t="t" r="r" b="b"/>
              <a:pathLst>
                <a:path w="10961" h="9037" fill="none" extrusionOk="0">
                  <a:moveTo>
                    <a:pt x="8720" y="9037"/>
                  </a:moveTo>
                  <a:lnTo>
                    <a:pt x="1" y="4068"/>
                  </a:lnTo>
                  <a:lnTo>
                    <a:pt x="2241" y="1"/>
                  </a:lnTo>
                  <a:lnTo>
                    <a:pt x="10960" y="4969"/>
                  </a:lnTo>
                  <a:lnTo>
                    <a:pt x="8720" y="9037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62"/>
            <p:cNvSpPr/>
            <p:nvPr/>
          </p:nvSpPr>
          <p:spPr>
            <a:xfrm>
              <a:off x="4830450" y="5089000"/>
              <a:ext cx="274025" cy="225925"/>
            </a:xfrm>
            <a:custGeom>
              <a:avLst/>
              <a:gdLst/>
              <a:ahLst/>
              <a:cxnLst/>
              <a:rect l="l" t="t" r="r" b="b"/>
              <a:pathLst>
                <a:path w="10961" h="9037" fill="none" extrusionOk="0">
                  <a:moveTo>
                    <a:pt x="2241" y="9037"/>
                  </a:moveTo>
                  <a:lnTo>
                    <a:pt x="10960" y="4068"/>
                  </a:lnTo>
                  <a:lnTo>
                    <a:pt x="8719" y="1"/>
                  </a:lnTo>
                  <a:lnTo>
                    <a:pt x="0" y="4969"/>
                  </a:lnTo>
                  <a:lnTo>
                    <a:pt x="2241" y="9037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62"/>
            <p:cNvSpPr/>
            <p:nvPr/>
          </p:nvSpPr>
          <p:spPr>
            <a:xfrm>
              <a:off x="4830450" y="5213225"/>
              <a:ext cx="25" cy="248450"/>
            </a:xfrm>
            <a:custGeom>
              <a:avLst/>
              <a:gdLst/>
              <a:ahLst/>
              <a:cxnLst/>
              <a:rect l="l" t="t" r="r" b="b"/>
              <a:pathLst>
                <a:path w="1" h="9938" fill="none" extrusionOk="0">
                  <a:moveTo>
                    <a:pt x="0" y="0"/>
                  </a:moveTo>
                  <a:lnTo>
                    <a:pt x="0" y="9937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2" name="Google Shape;1152;p62"/>
          <p:cNvGrpSpPr/>
          <p:nvPr/>
        </p:nvGrpSpPr>
        <p:grpSpPr>
          <a:xfrm>
            <a:off x="299620" y="4390239"/>
            <a:ext cx="445255" cy="246182"/>
            <a:chOff x="531800" y="5071350"/>
            <a:chExt cx="529750" cy="292900"/>
          </a:xfrm>
        </p:grpSpPr>
        <p:sp>
          <p:nvSpPr>
            <p:cNvPr id="1153" name="Google Shape;1153;p62"/>
            <p:cNvSpPr/>
            <p:nvPr/>
          </p:nvSpPr>
          <p:spPr>
            <a:xfrm>
              <a:off x="632875" y="5077450"/>
              <a:ext cx="272200" cy="185725"/>
            </a:xfrm>
            <a:custGeom>
              <a:avLst/>
              <a:gdLst/>
              <a:ahLst/>
              <a:cxnLst/>
              <a:rect l="l" t="t" r="r" b="b"/>
              <a:pathLst>
                <a:path w="10888" h="7429" fill="none" extrusionOk="0">
                  <a:moveTo>
                    <a:pt x="2947" y="0"/>
                  </a:moveTo>
                  <a:lnTo>
                    <a:pt x="6406" y="7428"/>
                  </a:lnTo>
                  <a:lnTo>
                    <a:pt x="10887" y="2314"/>
                  </a:lnTo>
                  <a:lnTo>
                    <a:pt x="4019" y="2314"/>
                  </a:lnTo>
                  <a:lnTo>
                    <a:pt x="0" y="7428"/>
                  </a:lnTo>
                  <a:lnTo>
                    <a:pt x="6406" y="7428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62"/>
            <p:cNvSpPr/>
            <p:nvPr/>
          </p:nvSpPr>
          <p:spPr>
            <a:xfrm>
              <a:off x="886175" y="5071350"/>
              <a:ext cx="74300" cy="191825"/>
            </a:xfrm>
            <a:custGeom>
              <a:avLst/>
              <a:gdLst/>
              <a:ahLst/>
              <a:cxnLst/>
              <a:rect l="l" t="t" r="r" b="b"/>
              <a:pathLst>
                <a:path w="2972" h="7673" fill="none" extrusionOk="0">
                  <a:moveTo>
                    <a:pt x="2971" y="7672"/>
                  </a:moveTo>
                  <a:lnTo>
                    <a:pt x="0" y="1"/>
                  </a:lnTo>
                  <a:lnTo>
                    <a:pt x="1364" y="1"/>
                  </a:lnTo>
                  <a:lnTo>
                    <a:pt x="1364" y="1"/>
                  </a:lnTo>
                  <a:lnTo>
                    <a:pt x="1534" y="25"/>
                  </a:lnTo>
                  <a:lnTo>
                    <a:pt x="1681" y="49"/>
                  </a:lnTo>
                  <a:lnTo>
                    <a:pt x="1827" y="147"/>
                  </a:lnTo>
                  <a:lnTo>
                    <a:pt x="1875" y="195"/>
                  </a:lnTo>
                  <a:lnTo>
                    <a:pt x="1900" y="244"/>
                  </a:lnTo>
                  <a:lnTo>
                    <a:pt x="1924" y="342"/>
                  </a:lnTo>
                  <a:lnTo>
                    <a:pt x="1900" y="439"/>
                  </a:lnTo>
                  <a:lnTo>
                    <a:pt x="1851" y="536"/>
                  </a:lnTo>
                  <a:lnTo>
                    <a:pt x="1778" y="658"/>
                  </a:lnTo>
                  <a:lnTo>
                    <a:pt x="1656" y="804"/>
                  </a:lnTo>
                  <a:lnTo>
                    <a:pt x="1486" y="975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62"/>
            <p:cNvSpPr/>
            <p:nvPr/>
          </p:nvSpPr>
          <p:spPr>
            <a:xfrm>
              <a:off x="531800" y="5162075"/>
              <a:ext cx="202175" cy="202175"/>
            </a:xfrm>
            <a:custGeom>
              <a:avLst/>
              <a:gdLst/>
              <a:ahLst/>
              <a:cxnLst/>
              <a:rect l="l" t="t" r="r" b="b"/>
              <a:pathLst>
                <a:path w="8087" h="8087" fill="none" extrusionOk="0">
                  <a:moveTo>
                    <a:pt x="1" y="4043"/>
                  </a:moveTo>
                  <a:lnTo>
                    <a:pt x="1" y="4043"/>
                  </a:lnTo>
                  <a:lnTo>
                    <a:pt x="25" y="3629"/>
                  </a:lnTo>
                  <a:lnTo>
                    <a:pt x="74" y="3215"/>
                  </a:lnTo>
                  <a:lnTo>
                    <a:pt x="171" y="2826"/>
                  </a:lnTo>
                  <a:lnTo>
                    <a:pt x="317" y="2460"/>
                  </a:lnTo>
                  <a:lnTo>
                    <a:pt x="488" y="2119"/>
                  </a:lnTo>
                  <a:lnTo>
                    <a:pt x="682" y="1778"/>
                  </a:lnTo>
                  <a:lnTo>
                    <a:pt x="926" y="1462"/>
                  </a:lnTo>
                  <a:lnTo>
                    <a:pt x="1194" y="1170"/>
                  </a:lnTo>
                  <a:lnTo>
                    <a:pt x="1462" y="926"/>
                  </a:lnTo>
                  <a:lnTo>
                    <a:pt x="1778" y="682"/>
                  </a:lnTo>
                  <a:lnTo>
                    <a:pt x="2119" y="488"/>
                  </a:lnTo>
                  <a:lnTo>
                    <a:pt x="2460" y="317"/>
                  </a:lnTo>
                  <a:lnTo>
                    <a:pt x="2850" y="171"/>
                  </a:lnTo>
                  <a:lnTo>
                    <a:pt x="3240" y="74"/>
                  </a:lnTo>
                  <a:lnTo>
                    <a:pt x="3629" y="25"/>
                  </a:lnTo>
                  <a:lnTo>
                    <a:pt x="4043" y="0"/>
                  </a:lnTo>
                  <a:lnTo>
                    <a:pt x="4043" y="0"/>
                  </a:lnTo>
                  <a:lnTo>
                    <a:pt x="4458" y="25"/>
                  </a:lnTo>
                  <a:lnTo>
                    <a:pt x="4872" y="74"/>
                  </a:lnTo>
                  <a:lnTo>
                    <a:pt x="5237" y="171"/>
                  </a:lnTo>
                  <a:lnTo>
                    <a:pt x="5627" y="317"/>
                  </a:lnTo>
                  <a:lnTo>
                    <a:pt x="5968" y="488"/>
                  </a:lnTo>
                  <a:lnTo>
                    <a:pt x="6308" y="682"/>
                  </a:lnTo>
                  <a:lnTo>
                    <a:pt x="6625" y="926"/>
                  </a:lnTo>
                  <a:lnTo>
                    <a:pt x="6917" y="1170"/>
                  </a:lnTo>
                  <a:lnTo>
                    <a:pt x="7161" y="1462"/>
                  </a:lnTo>
                  <a:lnTo>
                    <a:pt x="7404" y="1778"/>
                  </a:lnTo>
                  <a:lnTo>
                    <a:pt x="7599" y="2119"/>
                  </a:lnTo>
                  <a:lnTo>
                    <a:pt x="7770" y="2460"/>
                  </a:lnTo>
                  <a:lnTo>
                    <a:pt x="7916" y="2826"/>
                  </a:lnTo>
                  <a:lnTo>
                    <a:pt x="8013" y="3215"/>
                  </a:lnTo>
                  <a:lnTo>
                    <a:pt x="8062" y="3629"/>
                  </a:lnTo>
                  <a:lnTo>
                    <a:pt x="8086" y="4043"/>
                  </a:lnTo>
                  <a:lnTo>
                    <a:pt x="8086" y="4043"/>
                  </a:lnTo>
                  <a:lnTo>
                    <a:pt x="8062" y="4457"/>
                  </a:lnTo>
                  <a:lnTo>
                    <a:pt x="8013" y="4847"/>
                  </a:lnTo>
                  <a:lnTo>
                    <a:pt x="7916" y="5237"/>
                  </a:lnTo>
                  <a:lnTo>
                    <a:pt x="7770" y="5626"/>
                  </a:lnTo>
                  <a:lnTo>
                    <a:pt x="7599" y="5967"/>
                  </a:lnTo>
                  <a:lnTo>
                    <a:pt x="7404" y="6308"/>
                  </a:lnTo>
                  <a:lnTo>
                    <a:pt x="7161" y="6625"/>
                  </a:lnTo>
                  <a:lnTo>
                    <a:pt x="6917" y="6893"/>
                  </a:lnTo>
                  <a:lnTo>
                    <a:pt x="6625" y="7161"/>
                  </a:lnTo>
                  <a:lnTo>
                    <a:pt x="6308" y="7404"/>
                  </a:lnTo>
                  <a:lnTo>
                    <a:pt x="5968" y="7599"/>
                  </a:lnTo>
                  <a:lnTo>
                    <a:pt x="5627" y="7770"/>
                  </a:lnTo>
                  <a:lnTo>
                    <a:pt x="5237" y="7916"/>
                  </a:lnTo>
                  <a:lnTo>
                    <a:pt x="4872" y="8013"/>
                  </a:lnTo>
                  <a:lnTo>
                    <a:pt x="4458" y="8062"/>
                  </a:lnTo>
                  <a:lnTo>
                    <a:pt x="4043" y="8086"/>
                  </a:lnTo>
                  <a:lnTo>
                    <a:pt x="4043" y="8086"/>
                  </a:lnTo>
                  <a:lnTo>
                    <a:pt x="3629" y="8062"/>
                  </a:lnTo>
                  <a:lnTo>
                    <a:pt x="3240" y="8013"/>
                  </a:lnTo>
                  <a:lnTo>
                    <a:pt x="2850" y="7916"/>
                  </a:lnTo>
                  <a:lnTo>
                    <a:pt x="2460" y="7770"/>
                  </a:lnTo>
                  <a:lnTo>
                    <a:pt x="2119" y="7599"/>
                  </a:lnTo>
                  <a:lnTo>
                    <a:pt x="1778" y="7404"/>
                  </a:lnTo>
                  <a:lnTo>
                    <a:pt x="1462" y="7161"/>
                  </a:lnTo>
                  <a:lnTo>
                    <a:pt x="1194" y="6893"/>
                  </a:lnTo>
                  <a:lnTo>
                    <a:pt x="926" y="6625"/>
                  </a:lnTo>
                  <a:lnTo>
                    <a:pt x="682" y="6308"/>
                  </a:lnTo>
                  <a:lnTo>
                    <a:pt x="488" y="5967"/>
                  </a:lnTo>
                  <a:lnTo>
                    <a:pt x="317" y="5626"/>
                  </a:lnTo>
                  <a:lnTo>
                    <a:pt x="171" y="5237"/>
                  </a:lnTo>
                  <a:lnTo>
                    <a:pt x="74" y="4847"/>
                  </a:lnTo>
                  <a:lnTo>
                    <a:pt x="25" y="4457"/>
                  </a:lnTo>
                  <a:lnTo>
                    <a:pt x="1" y="4043"/>
                  </a:lnTo>
                  <a:lnTo>
                    <a:pt x="1" y="4043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62"/>
            <p:cNvSpPr/>
            <p:nvPr/>
          </p:nvSpPr>
          <p:spPr>
            <a:xfrm>
              <a:off x="859375" y="5162075"/>
              <a:ext cx="202175" cy="202175"/>
            </a:xfrm>
            <a:custGeom>
              <a:avLst/>
              <a:gdLst/>
              <a:ahLst/>
              <a:cxnLst/>
              <a:rect l="l" t="t" r="r" b="b"/>
              <a:pathLst>
                <a:path w="8087" h="8087" fill="none" extrusionOk="0">
                  <a:moveTo>
                    <a:pt x="1" y="4043"/>
                  </a:moveTo>
                  <a:lnTo>
                    <a:pt x="1" y="4043"/>
                  </a:lnTo>
                  <a:lnTo>
                    <a:pt x="1" y="3629"/>
                  </a:lnTo>
                  <a:lnTo>
                    <a:pt x="74" y="3215"/>
                  </a:lnTo>
                  <a:lnTo>
                    <a:pt x="171" y="2826"/>
                  </a:lnTo>
                  <a:lnTo>
                    <a:pt x="317" y="2460"/>
                  </a:lnTo>
                  <a:lnTo>
                    <a:pt x="488" y="2119"/>
                  </a:lnTo>
                  <a:lnTo>
                    <a:pt x="682" y="1778"/>
                  </a:lnTo>
                  <a:lnTo>
                    <a:pt x="926" y="1462"/>
                  </a:lnTo>
                  <a:lnTo>
                    <a:pt x="1170" y="1170"/>
                  </a:lnTo>
                  <a:lnTo>
                    <a:pt x="1462" y="926"/>
                  </a:lnTo>
                  <a:lnTo>
                    <a:pt x="1778" y="682"/>
                  </a:lnTo>
                  <a:lnTo>
                    <a:pt x="2119" y="488"/>
                  </a:lnTo>
                  <a:lnTo>
                    <a:pt x="2460" y="317"/>
                  </a:lnTo>
                  <a:lnTo>
                    <a:pt x="2826" y="171"/>
                  </a:lnTo>
                  <a:lnTo>
                    <a:pt x="3215" y="74"/>
                  </a:lnTo>
                  <a:lnTo>
                    <a:pt x="3629" y="25"/>
                  </a:lnTo>
                  <a:lnTo>
                    <a:pt x="4043" y="0"/>
                  </a:lnTo>
                  <a:lnTo>
                    <a:pt x="4043" y="0"/>
                  </a:lnTo>
                  <a:lnTo>
                    <a:pt x="4457" y="25"/>
                  </a:lnTo>
                  <a:lnTo>
                    <a:pt x="4847" y="74"/>
                  </a:lnTo>
                  <a:lnTo>
                    <a:pt x="5237" y="171"/>
                  </a:lnTo>
                  <a:lnTo>
                    <a:pt x="5602" y="317"/>
                  </a:lnTo>
                  <a:lnTo>
                    <a:pt x="5967" y="488"/>
                  </a:lnTo>
                  <a:lnTo>
                    <a:pt x="6308" y="682"/>
                  </a:lnTo>
                  <a:lnTo>
                    <a:pt x="6601" y="926"/>
                  </a:lnTo>
                  <a:lnTo>
                    <a:pt x="6893" y="1170"/>
                  </a:lnTo>
                  <a:lnTo>
                    <a:pt x="7161" y="1462"/>
                  </a:lnTo>
                  <a:lnTo>
                    <a:pt x="7380" y="1778"/>
                  </a:lnTo>
                  <a:lnTo>
                    <a:pt x="7599" y="2119"/>
                  </a:lnTo>
                  <a:lnTo>
                    <a:pt x="7770" y="2460"/>
                  </a:lnTo>
                  <a:lnTo>
                    <a:pt x="7892" y="2826"/>
                  </a:lnTo>
                  <a:lnTo>
                    <a:pt x="7989" y="3215"/>
                  </a:lnTo>
                  <a:lnTo>
                    <a:pt x="8062" y="3629"/>
                  </a:lnTo>
                  <a:lnTo>
                    <a:pt x="8086" y="4043"/>
                  </a:lnTo>
                  <a:lnTo>
                    <a:pt x="8086" y="4043"/>
                  </a:lnTo>
                  <a:lnTo>
                    <a:pt x="8062" y="4457"/>
                  </a:lnTo>
                  <a:lnTo>
                    <a:pt x="7989" y="4847"/>
                  </a:lnTo>
                  <a:lnTo>
                    <a:pt x="7892" y="5237"/>
                  </a:lnTo>
                  <a:lnTo>
                    <a:pt x="7770" y="5626"/>
                  </a:lnTo>
                  <a:lnTo>
                    <a:pt x="7599" y="5967"/>
                  </a:lnTo>
                  <a:lnTo>
                    <a:pt x="7380" y="6308"/>
                  </a:lnTo>
                  <a:lnTo>
                    <a:pt x="7161" y="6625"/>
                  </a:lnTo>
                  <a:lnTo>
                    <a:pt x="6893" y="6893"/>
                  </a:lnTo>
                  <a:lnTo>
                    <a:pt x="6601" y="7161"/>
                  </a:lnTo>
                  <a:lnTo>
                    <a:pt x="6308" y="7404"/>
                  </a:lnTo>
                  <a:lnTo>
                    <a:pt x="5967" y="7599"/>
                  </a:lnTo>
                  <a:lnTo>
                    <a:pt x="5602" y="7770"/>
                  </a:lnTo>
                  <a:lnTo>
                    <a:pt x="5237" y="7916"/>
                  </a:lnTo>
                  <a:lnTo>
                    <a:pt x="4847" y="8013"/>
                  </a:lnTo>
                  <a:lnTo>
                    <a:pt x="4457" y="8062"/>
                  </a:lnTo>
                  <a:lnTo>
                    <a:pt x="4043" y="8086"/>
                  </a:lnTo>
                  <a:lnTo>
                    <a:pt x="4043" y="8086"/>
                  </a:lnTo>
                  <a:lnTo>
                    <a:pt x="3629" y="8062"/>
                  </a:lnTo>
                  <a:lnTo>
                    <a:pt x="3215" y="8013"/>
                  </a:lnTo>
                  <a:lnTo>
                    <a:pt x="2826" y="7916"/>
                  </a:lnTo>
                  <a:lnTo>
                    <a:pt x="2460" y="7770"/>
                  </a:lnTo>
                  <a:lnTo>
                    <a:pt x="2119" y="7599"/>
                  </a:lnTo>
                  <a:lnTo>
                    <a:pt x="1778" y="7404"/>
                  </a:lnTo>
                  <a:lnTo>
                    <a:pt x="1462" y="7161"/>
                  </a:lnTo>
                  <a:lnTo>
                    <a:pt x="1170" y="6893"/>
                  </a:lnTo>
                  <a:lnTo>
                    <a:pt x="926" y="6625"/>
                  </a:lnTo>
                  <a:lnTo>
                    <a:pt x="682" y="6308"/>
                  </a:lnTo>
                  <a:lnTo>
                    <a:pt x="488" y="5967"/>
                  </a:lnTo>
                  <a:lnTo>
                    <a:pt x="317" y="5626"/>
                  </a:lnTo>
                  <a:lnTo>
                    <a:pt x="171" y="5237"/>
                  </a:lnTo>
                  <a:lnTo>
                    <a:pt x="74" y="4847"/>
                  </a:lnTo>
                  <a:lnTo>
                    <a:pt x="1" y="4457"/>
                  </a:lnTo>
                  <a:lnTo>
                    <a:pt x="1" y="4043"/>
                  </a:lnTo>
                  <a:lnTo>
                    <a:pt x="1" y="4043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62"/>
            <p:cNvSpPr/>
            <p:nvPr/>
          </p:nvSpPr>
          <p:spPr>
            <a:xfrm>
              <a:off x="676100" y="5071350"/>
              <a:ext cx="86500" cy="7325"/>
            </a:xfrm>
            <a:custGeom>
              <a:avLst/>
              <a:gdLst/>
              <a:ahLst/>
              <a:cxnLst/>
              <a:rect l="l" t="t" r="r" b="b"/>
              <a:pathLst>
                <a:path w="3460" h="293" fill="none" extrusionOk="0">
                  <a:moveTo>
                    <a:pt x="1" y="1"/>
                  </a:moveTo>
                  <a:lnTo>
                    <a:pt x="3459" y="293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62"/>
            <p:cNvSpPr/>
            <p:nvPr/>
          </p:nvSpPr>
          <p:spPr>
            <a:xfrm>
              <a:off x="941575" y="5244275"/>
              <a:ext cx="37175" cy="37175"/>
            </a:xfrm>
            <a:custGeom>
              <a:avLst/>
              <a:gdLst/>
              <a:ahLst/>
              <a:cxnLst/>
              <a:rect l="l" t="t" r="r" b="b"/>
              <a:pathLst>
                <a:path w="1487" h="1487" fill="none" extrusionOk="0">
                  <a:moveTo>
                    <a:pt x="0" y="755"/>
                  </a:moveTo>
                  <a:lnTo>
                    <a:pt x="0" y="755"/>
                  </a:lnTo>
                  <a:lnTo>
                    <a:pt x="25" y="609"/>
                  </a:lnTo>
                  <a:lnTo>
                    <a:pt x="73" y="463"/>
                  </a:lnTo>
                  <a:lnTo>
                    <a:pt x="122" y="341"/>
                  </a:lnTo>
                  <a:lnTo>
                    <a:pt x="220" y="220"/>
                  </a:lnTo>
                  <a:lnTo>
                    <a:pt x="341" y="147"/>
                  </a:lnTo>
                  <a:lnTo>
                    <a:pt x="463" y="73"/>
                  </a:lnTo>
                  <a:lnTo>
                    <a:pt x="609" y="25"/>
                  </a:lnTo>
                  <a:lnTo>
                    <a:pt x="755" y="0"/>
                  </a:lnTo>
                  <a:lnTo>
                    <a:pt x="755" y="0"/>
                  </a:lnTo>
                  <a:lnTo>
                    <a:pt x="902" y="25"/>
                  </a:lnTo>
                  <a:lnTo>
                    <a:pt x="1048" y="73"/>
                  </a:lnTo>
                  <a:lnTo>
                    <a:pt x="1169" y="147"/>
                  </a:lnTo>
                  <a:lnTo>
                    <a:pt x="1267" y="220"/>
                  </a:lnTo>
                  <a:lnTo>
                    <a:pt x="1364" y="341"/>
                  </a:lnTo>
                  <a:lnTo>
                    <a:pt x="1437" y="463"/>
                  </a:lnTo>
                  <a:lnTo>
                    <a:pt x="1486" y="609"/>
                  </a:lnTo>
                  <a:lnTo>
                    <a:pt x="1486" y="755"/>
                  </a:lnTo>
                  <a:lnTo>
                    <a:pt x="1486" y="755"/>
                  </a:lnTo>
                  <a:lnTo>
                    <a:pt x="1486" y="902"/>
                  </a:lnTo>
                  <a:lnTo>
                    <a:pt x="1437" y="1048"/>
                  </a:lnTo>
                  <a:lnTo>
                    <a:pt x="1364" y="1169"/>
                  </a:lnTo>
                  <a:lnTo>
                    <a:pt x="1267" y="1267"/>
                  </a:lnTo>
                  <a:lnTo>
                    <a:pt x="1169" y="1364"/>
                  </a:lnTo>
                  <a:lnTo>
                    <a:pt x="1048" y="1437"/>
                  </a:lnTo>
                  <a:lnTo>
                    <a:pt x="902" y="1486"/>
                  </a:lnTo>
                  <a:lnTo>
                    <a:pt x="755" y="1486"/>
                  </a:lnTo>
                  <a:lnTo>
                    <a:pt x="755" y="1486"/>
                  </a:lnTo>
                  <a:lnTo>
                    <a:pt x="609" y="1486"/>
                  </a:lnTo>
                  <a:lnTo>
                    <a:pt x="463" y="1437"/>
                  </a:lnTo>
                  <a:lnTo>
                    <a:pt x="341" y="1364"/>
                  </a:lnTo>
                  <a:lnTo>
                    <a:pt x="220" y="1267"/>
                  </a:lnTo>
                  <a:lnTo>
                    <a:pt x="122" y="1169"/>
                  </a:lnTo>
                  <a:lnTo>
                    <a:pt x="73" y="1048"/>
                  </a:lnTo>
                  <a:lnTo>
                    <a:pt x="25" y="902"/>
                  </a:lnTo>
                  <a:lnTo>
                    <a:pt x="0" y="755"/>
                  </a:lnTo>
                  <a:lnTo>
                    <a:pt x="0" y="755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62"/>
            <p:cNvSpPr/>
            <p:nvPr/>
          </p:nvSpPr>
          <p:spPr>
            <a:xfrm>
              <a:off x="614600" y="5244275"/>
              <a:ext cx="37175" cy="37175"/>
            </a:xfrm>
            <a:custGeom>
              <a:avLst/>
              <a:gdLst/>
              <a:ahLst/>
              <a:cxnLst/>
              <a:rect l="l" t="t" r="r" b="b"/>
              <a:pathLst>
                <a:path w="1487" h="1487" fill="none" extrusionOk="0">
                  <a:moveTo>
                    <a:pt x="1" y="755"/>
                  </a:moveTo>
                  <a:lnTo>
                    <a:pt x="1" y="755"/>
                  </a:lnTo>
                  <a:lnTo>
                    <a:pt x="1" y="609"/>
                  </a:lnTo>
                  <a:lnTo>
                    <a:pt x="50" y="463"/>
                  </a:lnTo>
                  <a:lnTo>
                    <a:pt x="123" y="341"/>
                  </a:lnTo>
                  <a:lnTo>
                    <a:pt x="220" y="220"/>
                  </a:lnTo>
                  <a:lnTo>
                    <a:pt x="317" y="147"/>
                  </a:lnTo>
                  <a:lnTo>
                    <a:pt x="439" y="73"/>
                  </a:lnTo>
                  <a:lnTo>
                    <a:pt x="585" y="25"/>
                  </a:lnTo>
                  <a:lnTo>
                    <a:pt x="731" y="0"/>
                  </a:lnTo>
                  <a:lnTo>
                    <a:pt x="731" y="0"/>
                  </a:lnTo>
                  <a:lnTo>
                    <a:pt x="878" y="25"/>
                  </a:lnTo>
                  <a:lnTo>
                    <a:pt x="1024" y="73"/>
                  </a:lnTo>
                  <a:lnTo>
                    <a:pt x="1146" y="147"/>
                  </a:lnTo>
                  <a:lnTo>
                    <a:pt x="1267" y="220"/>
                  </a:lnTo>
                  <a:lnTo>
                    <a:pt x="1340" y="341"/>
                  </a:lnTo>
                  <a:lnTo>
                    <a:pt x="1413" y="463"/>
                  </a:lnTo>
                  <a:lnTo>
                    <a:pt x="1462" y="609"/>
                  </a:lnTo>
                  <a:lnTo>
                    <a:pt x="1486" y="755"/>
                  </a:lnTo>
                  <a:lnTo>
                    <a:pt x="1486" y="755"/>
                  </a:lnTo>
                  <a:lnTo>
                    <a:pt x="1462" y="902"/>
                  </a:lnTo>
                  <a:lnTo>
                    <a:pt x="1413" y="1048"/>
                  </a:lnTo>
                  <a:lnTo>
                    <a:pt x="1340" y="1169"/>
                  </a:lnTo>
                  <a:lnTo>
                    <a:pt x="1267" y="1267"/>
                  </a:lnTo>
                  <a:lnTo>
                    <a:pt x="1146" y="1364"/>
                  </a:lnTo>
                  <a:lnTo>
                    <a:pt x="1024" y="1437"/>
                  </a:lnTo>
                  <a:lnTo>
                    <a:pt x="878" y="1486"/>
                  </a:lnTo>
                  <a:lnTo>
                    <a:pt x="731" y="1486"/>
                  </a:lnTo>
                  <a:lnTo>
                    <a:pt x="731" y="1486"/>
                  </a:lnTo>
                  <a:lnTo>
                    <a:pt x="585" y="1486"/>
                  </a:lnTo>
                  <a:lnTo>
                    <a:pt x="439" y="1437"/>
                  </a:lnTo>
                  <a:lnTo>
                    <a:pt x="317" y="1364"/>
                  </a:lnTo>
                  <a:lnTo>
                    <a:pt x="220" y="1267"/>
                  </a:lnTo>
                  <a:lnTo>
                    <a:pt x="123" y="1169"/>
                  </a:lnTo>
                  <a:lnTo>
                    <a:pt x="50" y="1048"/>
                  </a:lnTo>
                  <a:lnTo>
                    <a:pt x="1" y="902"/>
                  </a:lnTo>
                  <a:lnTo>
                    <a:pt x="1" y="755"/>
                  </a:lnTo>
                  <a:lnTo>
                    <a:pt x="1" y="755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60" name="Google Shape;1160;p62"/>
          <p:cNvGrpSpPr/>
          <p:nvPr/>
        </p:nvGrpSpPr>
        <p:grpSpPr>
          <a:xfrm>
            <a:off x="7243894" y="1803400"/>
            <a:ext cx="433992" cy="422729"/>
            <a:chOff x="5916675" y="927975"/>
            <a:chExt cx="516350" cy="502950"/>
          </a:xfrm>
        </p:grpSpPr>
        <p:sp>
          <p:nvSpPr>
            <p:cNvPr id="1161" name="Google Shape;1161;p62"/>
            <p:cNvSpPr/>
            <p:nvPr/>
          </p:nvSpPr>
          <p:spPr>
            <a:xfrm>
              <a:off x="5916675" y="927975"/>
              <a:ext cx="516350" cy="502950"/>
            </a:xfrm>
            <a:custGeom>
              <a:avLst/>
              <a:gdLst/>
              <a:ahLst/>
              <a:cxnLst/>
              <a:rect l="l" t="t" r="r" b="b"/>
              <a:pathLst>
                <a:path w="20654" h="20118" fill="none" extrusionOk="0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noFill/>
            <a:ln w="38100" cap="rnd" cmpd="sng">
              <a:solidFill>
                <a:srgbClr val="FF99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62"/>
            <p:cNvSpPr/>
            <p:nvPr/>
          </p:nvSpPr>
          <p:spPr>
            <a:xfrm>
              <a:off x="6006800" y="1011375"/>
              <a:ext cx="336125" cy="336125"/>
            </a:xfrm>
            <a:custGeom>
              <a:avLst/>
              <a:gdLst/>
              <a:ahLst/>
              <a:cxnLst/>
              <a:rect l="l" t="t" r="r" b="b"/>
              <a:pathLst>
                <a:path w="13445" h="13445" fill="none" extrusionOk="0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noFill/>
            <a:ln w="38100" cap="rnd" cmpd="sng">
              <a:solidFill>
                <a:srgbClr val="FF99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63" name="Google Shape;1163;p62"/>
          <p:cNvGrpSpPr/>
          <p:nvPr/>
        </p:nvGrpSpPr>
        <p:grpSpPr>
          <a:xfrm>
            <a:off x="6359914" y="2509302"/>
            <a:ext cx="1079481" cy="1051467"/>
            <a:chOff x="5916675" y="927975"/>
            <a:chExt cx="516350" cy="502950"/>
          </a:xfrm>
        </p:grpSpPr>
        <p:sp>
          <p:nvSpPr>
            <p:cNvPr id="1164" name="Google Shape;1164;p62"/>
            <p:cNvSpPr/>
            <p:nvPr/>
          </p:nvSpPr>
          <p:spPr>
            <a:xfrm>
              <a:off x="5916675" y="927975"/>
              <a:ext cx="516350" cy="502950"/>
            </a:xfrm>
            <a:custGeom>
              <a:avLst/>
              <a:gdLst/>
              <a:ahLst/>
              <a:cxnLst/>
              <a:rect l="l" t="t" r="r" b="b"/>
              <a:pathLst>
                <a:path w="20654" h="20118" fill="none" extrusionOk="0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solidFill>
              <a:srgbClr val="FF0000"/>
            </a:solidFill>
            <a:ln w="9525" cap="rnd" cmpd="sng">
              <a:solidFill>
                <a:srgbClr val="FF99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62"/>
            <p:cNvSpPr/>
            <p:nvPr/>
          </p:nvSpPr>
          <p:spPr>
            <a:xfrm>
              <a:off x="6006800" y="1011375"/>
              <a:ext cx="336125" cy="336125"/>
            </a:xfrm>
            <a:custGeom>
              <a:avLst/>
              <a:gdLst/>
              <a:ahLst/>
              <a:cxnLst/>
              <a:rect l="l" t="t" r="r" b="b"/>
              <a:pathLst>
                <a:path w="13445" h="13445" fill="none" extrusionOk="0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solidFill>
              <a:srgbClr val="FF0000"/>
            </a:solidFill>
            <a:ln w="9525" cap="rnd" cmpd="sng">
              <a:solidFill>
                <a:srgbClr val="FF99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66" name="Google Shape;1166;p62"/>
          <p:cNvGrpSpPr/>
          <p:nvPr/>
        </p:nvGrpSpPr>
        <p:grpSpPr>
          <a:xfrm>
            <a:off x="6360057" y="1803400"/>
            <a:ext cx="433992" cy="422729"/>
            <a:chOff x="5916675" y="927975"/>
            <a:chExt cx="516350" cy="502950"/>
          </a:xfrm>
        </p:grpSpPr>
        <p:sp>
          <p:nvSpPr>
            <p:cNvPr id="1167" name="Google Shape;1167;p62"/>
            <p:cNvSpPr/>
            <p:nvPr/>
          </p:nvSpPr>
          <p:spPr>
            <a:xfrm>
              <a:off x="5916675" y="927975"/>
              <a:ext cx="516350" cy="502950"/>
            </a:xfrm>
            <a:custGeom>
              <a:avLst/>
              <a:gdLst/>
              <a:ahLst/>
              <a:cxnLst/>
              <a:rect l="l" t="t" r="r" b="b"/>
              <a:pathLst>
                <a:path w="20654" h="20118" fill="none" extrusionOk="0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noFill/>
            <a:ln w="12175" cap="rnd" cmpd="sng">
              <a:solidFill>
                <a:srgbClr val="FF99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62"/>
            <p:cNvSpPr/>
            <p:nvPr/>
          </p:nvSpPr>
          <p:spPr>
            <a:xfrm>
              <a:off x="6006800" y="1011375"/>
              <a:ext cx="336125" cy="336125"/>
            </a:xfrm>
            <a:custGeom>
              <a:avLst/>
              <a:gdLst/>
              <a:ahLst/>
              <a:cxnLst/>
              <a:rect l="l" t="t" r="r" b="b"/>
              <a:pathLst>
                <a:path w="13445" h="13445" fill="none" extrusionOk="0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noFill/>
            <a:ln w="12175" cap="rnd" cmpd="sng">
              <a:solidFill>
                <a:srgbClr val="FF99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69" name="Google Shape;1169;p62"/>
          <p:cNvSpPr/>
          <p:nvPr/>
        </p:nvSpPr>
        <p:spPr>
          <a:xfrm>
            <a:off x="7436055" y="2039778"/>
            <a:ext cx="402263" cy="227229"/>
          </a:xfrm>
          <a:custGeom>
            <a:avLst/>
            <a:gdLst/>
            <a:ahLst/>
            <a:cxnLst/>
            <a:rect l="l" t="t" r="r" b="b"/>
            <a:pathLst>
              <a:path w="19144" h="10814" fill="none" extrusionOk="0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w="38100" cap="rnd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0" name="Google Shape;1170;p62"/>
          <p:cNvSpPr/>
          <p:nvPr/>
        </p:nvSpPr>
        <p:spPr>
          <a:xfrm>
            <a:off x="6552218" y="2039778"/>
            <a:ext cx="402263" cy="227229"/>
          </a:xfrm>
          <a:custGeom>
            <a:avLst/>
            <a:gdLst/>
            <a:ahLst/>
            <a:cxnLst/>
            <a:rect l="l" t="t" r="r" b="b"/>
            <a:pathLst>
              <a:path w="19144" h="10814" fill="none" extrusionOk="0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w="12175" cap="rnd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1" name="Google Shape;1171;p62"/>
          <p:cNvSpPr/>
          <p:nvPr/>
        </p:nvSpPr>
        <p:spPr>
          <a:xfrm>
            <a:off x="6837753" y="3097315"/>
            <a:ext cx="1000561" cy="565194"/>
          </a:xfrm>
          <a:custGeom>
            <a:avLst/>
            <a:gdLst/>
            <a:ahLst/>
            <a:cxnLst/>
            <a:rect l="l" t="t" r="r" b="b"/>
            <a:pathLst>
              <a:path w="19144" h="10814" fill="none" extrusionOk="0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w="9525" cap="rnd" cmpd="sng">
            <a:solidFill>
              <a:srgbClr val="6FA8D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2" name="Google Shape;1172;p62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61</a:t>
            </a:fld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FFFFF"/>
        </a:solidFill>
        <a:effectLst/>
      </p:bgPr>
    </p:bg>
    <p:spTree>
      <p:nvGrpSpPr>
        <p:cNvPr id="1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" name="Google Shape;1177;p63"/>
          <p:cNvSpPr txBox="1"/>
          <p:nvPr/>
        </p:nvSpPr>
        <p:spPr>
          <a:xfrm>
            <a:off x="2773450" y="1150500"/>
            <a:ext cx="5782500" cy="13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Poppins Light"/>
                <a:ea typeface="Poppins Light"/>
                <a:cs typeface="Poppins Light"/>
                <a:sym typeface="Poppins Light"/>
              </a:rPr>
              <a:t>Now you can use any emoji as an icon!</a:t>
            </a:r>
            <a:endParaRPr sz="1200"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Poppins Light"/>
                <a:ea typeface="Poppins Light"/>
                <a:cs typeface="Poppins Light"/>
                <a:sym typeface="Poppins Light"/>
              </a:rPr>
              <a:t>And of course it resizes without losing quality and you can change the color.</a:t>
            </a:r>
            <a:endParaRPr sz="1200"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oppins Light"/>
                <a:ea typeface="Poppins Light"/>
                <a:cs typeface="Poppins Light"/>
                <a:sym typeface="Poppins Light"/>
              </a:rPr>
              <a:t>How? Follow Google instructions </a:t>
            </a:r>
            <a:r>
              <a:rPr lang="en" sz="1200" u="sng">
                <a:latin typeface="Poppins Light"/>
                <a:ea typeface="Poppins Light"/>
                <a:cs typeface="Poppins Light"/>
                <a:sym typeface="Poppins Light"/>
                <a:hlinkClick r:id="rId3"/>
              </a:rPr>
              <a:t>https://twitter.com/googledocs/status/730087240156643328</a:t>
            </a:r>
            <a:endParaRPr sz="1200"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1178" name="Google Shape;1178;p63"/>
          <p:cNvSpPr txBox="1"/>
          <p:nvPr/>
        </p:nvSpPr>
        <p:spPr>
          <a:xfrm>
            <a:off x="1417700" y="2610475"/>
            <a:ext cx="7138200" cy="205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Poppins Light"/>
                <a:ea typeface="Poppins Light"/>
                <a:cs typeface="Poppins Light"/>
                <a:sym typeface="Poppins Light"/>
              </a:rPr>
              <a:t>✋👆👉👍👤👦👧👨👩👪💃🏃💑❤😂😉😋😒😭👶😸🐟🍒🍔💣📌📖🔨🎃🎈🎨🏈🏰🌏🔌🔑</a:t>
            </a:r>
            <a:r>
              <a:rPr lang="en" sz="2400">
                <a:solidFill>
                  <a:srgbClr val="FFFFFF"/>
                </a:solidFill>
                <a:highlight>
                  <a:srgbClr val="000000"/>
                </a:highlight>
                <a:latin typeface="Poppins Light"/>
                <a:ea typeface="Poppins Light"/>
                <a:cs typeface="Poppins Light"/>
                <a:sym typeface="Poppins Light"/>
              </a:rPr>
              <a:t> and many more...</a:t>
            </a:r>
            <a:endParaRPr sz="2400">
              <a:solidFill>
                <a:srgbClr val="FFFFFF"/>
              </a:solidFill>
              <a:highlight>
                <a:srgbClr val="000000"/>
              </a:highlight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1179" name="Google Shape;1179;p63"/>
          <p:cNvSpPr txBox="1"/>
          <p:nvPr/>
        </p:nvSpPr>
        <p:spPr>
          <a:xfrm>
            <a:off x="1258575" y="1092646"/>
            <a:ext cx="1440600" cy="12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600">
                <a:solidFill>
                  <a:srgbClr val="F1C232"/>
                </a:solidFill>
                <a:latin typeface="Poppins Light"/>
                <a:ea typeface="Poppins Light"/>
                <a:cs typeface="Poppins Light"/>
                <a:sym typeface="Poppins Light"/>
              </a:rPr>
              <a:t>😉</a:t>
            </a:r>
            <a:endParaRPr sz="9600">
              <a:solidFill>
                <a:srgbClr val="F1C232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1180" name="Google Shape;1180;p63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62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49"/>
          <p:cNvSpPr txBox="1">
            <a:spLocks noGrp="1"/>
          </p:cNvSpPr>
          <p:nvPr>
            <p:ph type="title"/>
          </p:nvPr>
        </p:nvSpPr>
        <p:spPr>
          <a:xfrm>
            <a:off x="203212" y="214790"/>
            <a:ext cx="3113100" cy="68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Creativity Limitations</a:t>
            </a:r>
            <a:endParaRPr dirty="0"/>
          </a:p>
        </p:txBody>
      </p:sp>
      <p:sp>
        <p:nvSpPr>
          <p:cNvPr id="573" name="Google Shape;573;p49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856BA3-1627-4863-A8DB-1DD179E7CF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12" y="1602100"/>
            <a:ext cx="6619875" cy="280035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C145B93-AD5B-47B5-BA60-F6DD1EBDAFB5}"/>
              </a:ext>
            </a:extLst>
          </p:cNvPr>
          <p:cNvSpPr/>
          <p:nvPr/>
        </p:nvSpPr>
        <p:spPr>
          <a:xfrm>
            <a:off x="152525" y="4576450"/>
            <a:ext cx="840335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https://medium.com/@sarahelson81/how-to-make-a-cross-browser-compatible-website-40796eaeda05</a:t>
            </a:r>
            <a:endParaRPr lang="en-US" dirty="0"/>
          </a:p>
          <a:p>
            <a:r>
              <a:rPr lang="en-US" dirty="0"/>
              <a:t>[4] References.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75C0DD-8F74-416D-9F3B-0BF30F17CD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1662" y="34305"/>
            <a:ext cx="2247900" cy="322897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A90CE34-6224-48E7-B4B0-403A21EBD398}"/>
              </a:ext>
            </a:extLst>
          </p:cNvPr>
          <p:cNvSpPr/>
          <p:nvPr/>
        </p:nvSpPr>
        <p:spPr>
          <a:xfrm>
            <a:off x="6852050" y="3284230"/>
            <a:ext cx="22479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6"/>
              </a:rPr>
              <a:t>https://en.wikipedia.org/wiki/Usage_share_of_web_browsers</a:t>
            </a:r>
            <a:endParaRPr lang="en-US" dirty="0"/>
          </a:p>
          <a:p>
            <a:r>
              <a:rPr lang="en-US" dirty="0"/>
              <a:t>[5] References.</a:t>
            </a:r>
          </a:p>
        </p:txBody>
      </p:sp>
    </p:spTree>
    <p:extLst>
      <p:ext uri="{BB962C8B-B14F-4D97-AF65-F5344CB8AC3E}">
        <p14:creationId xmlns:p14="http://schemas.microsoft.com/office/powerpoint/2010/main" val="3455679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57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57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90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2" grpId="0"/>
      <p:bldP spid="4" grpId="0"/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Animation to Improve Mobile App User Experience: Action">
            <a:extLst>
              <a:ext uri="{FF2B5EF4-FFF2-40B4-BE49-F238E27FC236}">
                <a16:creationId xmlns:a16="http://schemas.microsoft.com/office/drawing/2014/main" id="{A29CB64E-E4B1-4D42-8E82-C74C2DF657D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2433" y="1531288"/>
            <a:ext cx="4757842" cy="3568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2" name="Google Shape;572;p49"/>
          <p:cNvSpPr txBox="1">
            <a:spLocks noGrp="1"/>
          </p:cNvSpPr>
          <p:nvPr>
            <p:ph type="title"/>
          </p:nvPr>
        </p:nvSpPr>
        <p:spPr>
          <a:xfrm>
            <a:off x="203212" y="214790"/>
            <a:ext cx="3113100" cy="68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Creativity Limitations</a:t>
            </a:r>
            <a:endParaRPr dirty="0"/>
          </a:p>
        </p:txBody>
      </p:sp>
      <p:sp>
        <p:nvSpPr>
          <p:cNvPr id="573" name="Google Shape;573;p49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C145B93-AD5B-47B5-BA60-F6DD1EBDAFB5}"/>
              </a:ext>
            </a:extLst>
          </p:cNvPr>
          <p:cNvSpPr/>
          <p:nvPr/>
        </p:nvSpPr>
        <p:spPr>
          <a:xfrm>
            <a:off x="152525" y="4576450"/>
            <a:ext cx="840335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dirty="0">
                <a:hlinkClick r:id="rId4"/>
              </a:rPr>
              <a:t>https://www.shopify.com.au/partners/blog/using-animation-to-improve-mobile-app-user-experience</a:t>
            </a:r>
            <a:endParaRPr lang="en-US" dirty="0"/>
          </a:p>
          <a:p>
            <a:r>
              <a:rPr lang="en-US" dirty="0"/>
              <a:t>[6] References.</a:t>
            </a:r>
          </a:p>
        </p:txBody>
      </p:sp>
      <p:pic>
        <p:nvPicPr>
          <p:cNvPr id="1026" name="Picture 2" descr="Animation to Improve Mobile App User Experience: Functional Change">
            <a:extLst>
              <a:ext uri="{FF2B5EF4-FFF2-40B4-BE49-F238E27FC236}">
                <a16:creationId xmlns:a16="http://schemas.microsoft.com/office/drawing/2014/main" id="{B242EE70-CBDF-44A8-8380-9C70F29BA6A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9387" y="0"/>
            <a:ext cx="5254613" cy="247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nimation to Improve Mobile App User Experience: Indicators">
            <a:extLst>
              <a:ext uri="{FF2B5EF4-FFF2-40B4-BE49-F238E27FC236}">
                <a16:creationId xmlns:a16="http://schemas.microsoft.com/office/drawing/2014/main" id="{A82BA14B-92CA-4371-9C4E-364298A9BF6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850" y="1759590"/>
            <a:ext cx="3302000" cy="247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5313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4" dur="2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3000"/>
                            </p:stCondLst>
                            <p:childTnLst>
                              <p:par>
                                <p:cTn id="16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36AD02E-9410-4C7D-A9FA-6B12C9A93164}"/>
              </a:ext>
            </a:extLst>
          </p:cNvPr>
          <p:cNvSpPr/>
          <p:nvPr/>
        </p:nvSpPr>
        <p:spPr>
          <a:xfrm>
            <a:off x="3460862" y="3792921"/>
            <a:ext cx="1168288" cy="1015865"/>
          </a:xfrm>
          <a:prstGeom prst="rect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E99592F-3723-483E-9C15-1A1B843B5DC4}"/>
              </a:ext>
            </a:extLst>
          </p:cNvPr>
          <p:cNvSpPr/>
          <p:nvPr/>
        </p:nvSpPr>
        <p:spPr>
          <a:xfrm>
            <a:off x="3460862" y="5221002"/>
            <a:ext cx="1168288" cy="1015865"/>
          </a:xfrm>
          <a:prstGeom prst="rect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5" name="Google Shape;665;p57"/>
          <p:cNvSpPr txBox="1">
            <a:spLocks noGrp="1"/>
          </p:cNvSpPr>
          <p:nvPr>
            <p:ph type="body" idx="4294967295"/>
          </p:nvPr>
        </p:nvSpPr>
        <p:spPr>
          <a:xfrm>
            <a:off x="-19055" y="-1775542"/>
            <a:ext cx="3127013" cy="425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3600" b="1" dirty="0">
                <a:latin typeface="Poppins"/>
                <a:ea typeface="Poppins"/>
                <a:cs typeface="Poppins"/>
                <a:sym typeface="Poppins"/>
              </a:rPr>
              <a:t>More Clarity</a:t>
            </a:r>
            <a:endParaRPr sz="3600" dirty="0"/>
          </a:p>
        </p:txBody>
      </p:sp>
      <p:sp>
        <p:nvSpPr>
          <p:cNvPr id="666" name="Google Shape;666;p57"/>
          <p:cNvSpPr/>
          <p:nvPr/>
        </p:nvSpPr>
        <p:spPr>
          <a:xfrm>
            <a:off x="3133200" y="785788"/>
            <a:ext cx="2007300" cy="357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rgbClr val="999999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667" name="Google Shape;667;p57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grpSp>
        <p:nvGrpSpPr>
          <p:cNvPr id="668" name="Google Shape;668;p57"/>
          <p:cNvGrpSpPr/>
          <p:nvPr/>
        </p:nvGrpSpPr>
        <p:grpSpPr>
          <a:xfrm>
            <a:off x="3074075" y="373572"/>
            <a:ext cx="2119546" cy="4396359"/>
            <a:chOff x="2547150" y="238125"/>
            <a:chExt cx="2525675" cy="5238750"/>
          </a:xfrm>
        </p:grpSpPr>
        <p:sp>
          <p:nvSpPr>
            <p:cNvPr id="669" name="Google Shape;669;p57"/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57"/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57"/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57"/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73" name="Google Shape;673;p57"/>
          <p:cNvSpPr txBox="1">
            <a:spLocks noGrp="1"/>
          </p:cNvSpPr>
          <p:nvPr>
            <p:ph type="body" idx="4294967295"/>
          </p:nvPr>
        </p:nvSpPr>
        <p:spPr>
          <a:xfrm>
            <a:off x="476547" y="390202"/>
            <a:ext cx="2728975" cy="425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28600" lvl="0" indent="-228600" algn="l" rtl="0">
              <a:spcBef>
                <a:spcPts val="60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200" dirty="0"/>
              <a:t>Compact</a:t>
            </a:r>
          </a:p>
          <a:p>
            <a:pPr marL="228600" lvl="0" indent="-228600" algn="l" rtl="0">
              <a:spcBef>
                <a:spcPts val="60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200" dirty="0"/>
              <a:t>Less examples</a:t>
            </a:r>
          </a:p>
          <a:p>
            <a:pPr marL="228600" lvl="0" indent="-228600" algn="l" rtl="0">
              <a:spcBef>
                <a:spcPts val="60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200" dirty="0"/>
              <a:t>Hamburgers don’t help with sub-sections</a:t>
            </a:r>
          </a:p>
          <a:p>
            <a:pPr marL="228600" lvl="0" indent="-228600" algn="l" rtl="0">
              <a:spcBef>
                <a:spcPts val="60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200" dirty="0"/>
              <a:t>Scroll</a:t>
            </a:r>
            <a:endParaRPr sz="12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0258557-E622-4D84-B05B-0F4B170AEFED}"/>
              </a:ext>
            </a:extLst>
          </p:cNvPr>
          <p:cNvSpPr/>
          <p:nvPr/>
        </p:nvSpPr>
        <p:spPr>
          <a:xfrm>
            <a:off x="3460862" y="936759"/>
            <a:ext cx="1168288" cy="10158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4C9F077-9839-4314-AFDC-67F9A97410D7}"/>
              </a:ext>
            </a:extLst>
          </p:cNvPr>
          <p:cNvSpPr/>
          <p:nvPr/>
        </p:nvSpPr>
        <p:spPr>
          <a:xfrm>
            <a:off x="3460862" y="2364840"/>
            <a:ext cx="1168288" cy="10158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DF8ADCF-AF75-48E7-9230-251FF09D16F8}"/>
              </a:ext>
            </a:extLst>
          </p:cNvPr>
          <p:cNvSpPr/>
          <p:nvPr/>
        </p:nvSpPr>
        <p:spPr>
          <a:xfrm>
            <a:off x="4924860" y="936759"/>
            <a:ext cx="140905" cy="10158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72B8361-97C1-440B-8CA5-4772792208A9}"/>
              </a:ext>
            </a:extLst>
          </p:cNvPr>
          <p:cNvSpPr/>
          <p:nvPr/>
        </p:nvSpPr>
        <p:spPr>
          <a:xfrm>
            <a:off x="3359587" y="4784725"/>
            <a:ext cx="1355288" cy="3587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72542F0-216F-4DC9-81B4-F08F0FC1BC6D}"/>
              </a:ext>
            </a:extLst>
          </p:cNvPr>
          <p:cNvSpPr/>
          <p:nvPr/>
        </p:nvSpPr>
        <p:spPr>
          <a:xfrm>
            <a:off x="3133200" y="-6867"/>
            <a:ext cx="1932565" cy="3587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9BB9218-ECBE-4759-99AA-97BEB3549FB8}"/>
              </a:ext>
            </a:extLst>
          </p:cNvPr>
          <p:cNvSpPr/>
          <p:nvPr/>
        </p:nvSpPr>
        <p:spPr>
          <a:xfrm>
            <a:off x="3319590" y="380297"/>
            <a:ext cx="1605269" cy="38382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CAA8806-A736-4FA3-9BF4-FCEF46267919}"/>
              </a:ext>
            </a:extLst>
          </p:cNvPr>
          <p:cNvSpPr/>
          <p:nvPr/>
        </p:nvSpPr>
        <p:spPr>
          <a:xfrm>
            <a:off x="666749" y="4808225"/>
            <a:ext cx="736282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https://readwrite.com/2011/05/05/5-pros-and-cons-to-the-mobile-desktop/</a:t>
            </a:r>
            <a:r>
              <a:rPr lang="en-US" dirty="0"/>
              <a:t> [3] References.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491A963-E0BA-43D6-A3F6-35FF6CD72F67}"/>
              </a:ext>
            </a:extLst>
          </p:cNvPr>
          <p:cNvGrpSpPr/>
          <p:nvPr/>
        </p:nvGrpSpPr>
        <p:grpSpPr>
          <a:xfrm>
            <a:off x="5527287" y="1222806"/>
            <a:ext cx="3326465" cy="2589691"/>
            <a:chOff x="5527287" y="1222806"/>
            <a:chExt cx="3326465" cy="2589691"/>
          </a:xfrm>
        </p:grpSpPr>
        <p:sp>
          <p:nvSpPr>
            <p:cNvPr id="21" name="Google Shape;691;p59">
              <a:extLst>
                <a:ext uri="{FF2B5EF4-FFF2-40B4-BE49-F238E27FC236}">
                  <a16:creationId xmlns:a16="http://schemas.microsoft.com/office/drawing/2014/main" id="{0D6C1EF8-E6E5-4017-9F5A-1FC64D6AEFCB}"/>
                </a:ext>
              </a:extLst>
            </p:cNvPr>
            <p:cNvSpPr/>
            <p:nvPr/>
          </p:nvSpPr>
          <p:spPr>
            <a:xfrm>
              <a:off x="5527287" y="1222806"/>
              <a:ext cx="3326465" cy="2589691"/>
            </a:xfrm>
            <a:custGeom>
              <a:avLst/>
              <a:gdLst/>
              <a:ahLst/>
              <a:cxnLst/>
              <a:rect l="l" t="t" r="r" b="b"/>
              <a:pathLst>
                <a:path w="143434" h="111665" extrusionOk="0">
                  <a:moveTo>
                    <a:pt x="71751" y="2308"/>
                  </a:moveTo>
                  <a:lnTo>
                    <a:pt x="71887" y="2376"/>
                  </a:lnTo>
                  <a:lnTo>
                    <a:pt x="72091" y="2444"/>
                  </a:lnTo>
                  <a:lnTo>
                    <a:pt x="72159" y="2647"/>
                  </a:lnTo>
                  <a:lnTo>
                    <a:pt x="72226" y="2783"/>
                  </a:lnTo>
                  <a:lnTo>
                    <a:pt x="72159" y="2987"/>
                  </a:lnTo>
                  <a:lnTo>
                    <a:pt x="72091" y="3190"/>
                  </a:lnTo>
                  <a:lnTo>
                    <a:pt x="71887" y="3258"/>
                  </a:lnTo>
                  <a:lnTo>
                    <a:pt x="71751" y="3326"/>
                  </a:lnTo>
                  <a:lnTo>
                    <a:pt x="71548" y="3258"/>
                  </a:lnTo>
                  <a:lnTo>
                    <a:pt x="71344" y="3190"/>
                  </a:lnTo>
                  <a:lnTo>
                    <a:pt x="71276" y="2987"/>
                  </a:lnTo>
                  <a:lnTo>
                    <a:pt x="71208" y="2783"/>
                  </a:lnTo>
                  <a:lnTo>
                    <a:pt x="71276" y="2647"/>
                  </a:lnTo>
                  <a:lnTo>
                    <a:pt x="71344" y="2444"/>
                  </a:lnTo>
                  <a:lnTo>
                    <a:pt x="71548" y="2376"/>
                  </a:lnTo>
                  <a:lnTo>
                    <a:pt x="71751" y="2308"/>
                  </a:lnTo>
                  <a:close/>
                  <a:moveTo>
                    <a:pt x="137528" y="5906"/>
                  </a:moveTo>
                  <a:lnTo>
                    <a:pt x="137596" y="5974"/>
                  </a:lnTo>
                  <a:lnTo>
                    <a:pt x="137596" y="89604"/>
                  </a:lnTo>
                  <a:lnTo>
                    <a:pt x="5906" y="89604"/>
                  </a:lnTo>
                  <a:lnTo>
                    <a:pt x="5906" y="5974"/>
                  </a:lnTo>
                  <a:lnTo>
                    <a:pt x="5906" y="5906"/>
                  </a:lnTo>
                  <a:close/>
                  <a:moveTo>
                    <a:pt x="3530" y="0"/>
                  </a:moveTo>
                  <a:lnTo>
                    <a:pt x="3191" y="68"/>
                  </a:lnTo>
                  <a:lnTo>
                    <a:pt x="2444" y="339"/>
                  </a:lnTo>
                  <a:lnTo>
                    <a:pt x="1766" y="679"/>
                  </a:lnTo>
                  <a:lnTo>
                    <a:pt x="1155" y="1154"/>
                  </a:lnTo>
                  <a:lnTo>
                    <a:pt x="679" y="1765"/>
                  </a:lnTo>
                  <a:lnTo>
                    <a:pt x="272" y="2444"/>
                  </a:lnTo>
                  <a:lnTo>
                    <a:pt x="69" y="3190"/>
                  </a:lnTo>
                  <a:lnTo>
                    <a:pt x="1" y="3598"/>
                  </a:lnTo>
                  <a:lnTo>
                    <a:pt x="1" y="4005"/>
                  </a:lnTo>
                  <a:lnTo>
                    <a:pt x="1" y="91572"/>
                  </a:lnTo>
                  <a:lnTo>
                    <a:pt x="1" y="91979"/>
                  </a:lnTo>
                  <a:lnTo>
                    <a:pt x="69" y="92319"/>
                  </a:lnTo>
                  <a:lnTo>
                    <a:pt x="272" y="93065"/>
                  </a:lnTo>
                  <a:lnTo>
                    <a:pt x="679" y="93744"/>
                  </a:lnTo>
                  <a:lnTo>
                    <a:pt x="1155" y="94355"/>
                  </a:lnTo>
                  <a:lnTo>
                    <a:pt x="1766" y="94830"/>
                  </a:lnTo>
                  <a:lnTo>
                    <a:pt x="2444" y="95238"/>
                  </a:lnTo>
                  <a:lnTo>
                    <a:pt x="3191" y="95441"/>
                  </a:lnTo>
                  <a:lnTo>
                    <a:pt x="3530" y="95509"/>
                  </a:lnTo>
                  <a:lnTo>
                    <a:pt x="139904" y="95509"/>
                  </a:lnTo>
                  <a:lnTo>
                    <a:pt x="140311" y="95441"/>
                  </a:lnTo>
                  <a:lnTo>
                    <a:pt x="141058" y="95238"/>
                  </a:lnTo>
                  <a:lnTo>
                    <a:pt x="141737" y="94830"/>
                  </a:lnTo>
                  <a:lnTo>
                    <a:pt x="142280" y="94355"/>
                  </a:lnTo>
                  <a:lnTo>
                    <a:pt x="142755" y="93744"/>
                  </a:lnTo>
                  <a:lnTo>
                    <a:pt x="143162" y="93065"/>
                  </a:lnTo>
                  <a:lnTo>
                    <a:pt x="143366" y="92319"/>
                  </a:lnTo>
                  <a:lnTo>
                    <a:pt x="143434" y="91979"/>
                  </a:lnTo>
                  <a:lnTo>
                    <a:pt x="143434" y="91572"/>
                  </a:lnTo>
                  <a:lnTo>
                    <a:pt x="143434" y="4005"/>
                  </a:lnTo>
                  <a:lnTo>
                    <a:pt x="143434" y="3598"/>
                  </a:lnTo>
                  <a:lnTo>
                    <a:pt x="143366" y="3190"/>
                  </a:lnTo>
                  <a:lnTo>
                    <a:pt x="143162" y="2444"/>
                  </a:lnTo>
                  <a:lnTo>
                    <a:pt x="142755" y="1765"/>
                  </a:lnTo>
                  <a:lnTo>
                    <a:pt x="142280" y="1154"/>
                  </a:lnTo>
                  <a:lnTo>
                    <a:pt x="141737" y="679"/>
                  </a:lnTo>
                  <a:lnTo>
                    <a:pt x="141058" y="339"/>
                  </a:lnTo>
                  <a:lnTo>
                    <a:pt x="140311" y="68"/>
                  </a:lnTo>
                  <a:lnTo>
                    <a:pt x="139904" y="0"/>
                  </a:lnTo>
                  <a:close/>
                  <a:moveTo>
                    <a:pt x="55324" y="95713"/>
                  </a:moveTo>
                  <a:lnTo>
                    <a:pt x="55052" y="98971"/>
                  </a:lnTo>
                  <a:lnTo>
                    <a:pt x="54713" y="102297"/>
                  </a:lnTo>
                  <a:lnTo>
                    <a:pt x="54374" y="105284"/>
                  </a:lnTo>
                  <a:lnTo>
                    <a:pt x="53966" y="107388"/>
                  </a:lnTo>
                  <a:lnTo>
                    <a:pt x="53763" y="108203"/>
                  </a:lnTo>
                  <a:lnTo>
                    <a:pt x="53627" y="108746"/>
                  </a:lnTo>
                  <a:lnTo>
                    <a:pt x="53423" y="109153"/>
                  </a:lnTo>
                  <a:lnTo>
                    <a:pt x="53220" y="109357"/>
                  </a:lnTo>
                  <a:lnTo>
                    <a:pt x="52677" y="109493"/>
                  </a:lnTo>
                  <a:lnTo>
                    <a:pt x="51794" y="109696"/>
                  </a:lnTo>
                  <a:lnTo>
                    <a:pt x="49690" y="110036"/>
                  </a:lnTo>
                  <a:lnTo>
                    <a:pt x="48061" y="110307"/>
                  </a:lnTo>
                  <a:lnTo>
                    <a:pt x="47450" y="110443"/>
                  </a:lnTo>
                  <a:lnTo>
                    <a:pt x="47110" y="110511"/>
                  </a:lnTo>
                  <a:lnTo>
                    <a:pt x="47042" y="110579"/>
                  </a:lnTo>
                  <a:lnTo>
                    <a:pt x="47042" y="110783"/>
                  </a:lnTo>
                  <a:lnTo>
                    <a:pt x="47110" y="110850"/>
                  </a:lnTo>
                  <a:lnTo>
                    <a:pt x="47585" y="110918"/>
                  </a:lnTo>
                  <a:lnTo>
                    <a:pt x="48400" y="110986"/>
                  </a:lnTo>
                  <a:lnTo>
                    <a:pt x="51387" y="111054"/>
                  </a:lnTo>
                  <a:lnTo>
                    <a:pt x="56071" y="111122"/>
                  </a:lnTo>
                  <a:lnTo>
                    <a:pt x="87092" y="111122"/>
                  </a:lnTo>
                  <a:lnTo>
                    <a:pt x="91708" y="111054"/>
                  </a:lnTo>
                  <a:lnTo>
                    <a:pt x="94695" y="110986"/>
                  </a:lnTo>
                  <a:lnTo>
                    <a:pt x="95578" y="110918"/>
                  </a:lnTo>
                  <a:lnTo>
                    <a:pt x="96053" y="110850"/>
                  </a:lnTo>
                  <a:lnTo>
                    <a:pt x="96121" y="110783"/>
                  </a:lnTo>
                  <a:lnTo>
                    <a:pt x="96121" y="110579"/>
                  </a:lnTo>
                  <a:lnTo>
                    <a:pt x="96053" y="110511"/>
                  </a:lnTo>
                  <a:lnTo>
                    <a:pt x="95713" y="110443"/>
                  </a:lnTo>
                  <a:lnTo>
                    <a:pt x="95102" y="110307"/>
                  </a:lnTo>
                  <a:lnTo>
                    <a:pt x="93473" y="110036"/>
                  </a:lnTo>
                  <a:lnTo>
                    <a:pt x="91369" y="109696"/>
                  </a:lnTo>
                  <a:lnTo>
                    <a:pt x="90487" y="109493"/>
                  </a:lnTo>
                  <a:lnTo>
                    <a:pt x="89943" y="109357"/>
                  </a:lnTo>
                  <a:lnTo>
                    <a:pt x="89740" y="109153"/>
                  </a:lnTo>
                  <a:lnTo>
                    <a:pt x="89536" y="108746"/>
                  </a:lnTo>
                  <a:lnTo>
                    <a:pt x="89333" y="108203"/>
                  </a:lnTo>
                  <a:lnTo>
                    <a:pt x="89197" y="107388"/>
                  </a:lnTo>
                  <a:lnTo>
                    <a:pt x="88789" y="105284"/>
                  </a:lnTo>
                  <a:lnTo>
                    <a:pt x="88382" y="102297"/>
                  </a:lnTo>
                  <a:lnTo>
                    <a:pt x="88043" y="98971"/>
                  </a:lnTo>
                  <a:lnTo>
                    <a:pt x="87839" y="95713"/>
                  </a:lnTo>
                  <a:close/>
                  <a:moveTo>
                    <a:pt x="47450" y="111054"/>
                  </a:moveTo>
                  <a:lnTo>
                    <a:pt x="47450" y="111122"/>
                  </a:lnTo>
                  <a:lnTo>
                    <a:pt x="47450" y="111393"/>
                  </a:lnTo>
                  <a:lnTo>
                    <a:pt x="47518" y="111461"/>
                  </a:lnTo>
                  <a:lnTo>
                    <a:pt x="48807" y="111529"/>
                  </a:lnTo>
                  <a:lnTo>
                    <a:pt x="52473" y="111597"/>
                  </a:lnTo>
                  <a:lnTo>
                    <a:pt x="62384" y="111665"/>
                  </a:lnTo>
                  <a:lnTo>
                    <a:pt x="80779" y="111665"/>
                  </a:lnTo>
                  <a:lnTo>
                    <a:pt x="90622" y="111597"/>
                  </a:lnTo>
                  <a:lnTo>
                    <a:pt x="94356" y="111529"/>
                  </a:lnTo>
                  <a:lnTo>
                    <a:pt x="95646" y="111461"/>
                  </a:lnTo>
                  <a:lnTo>
                    <a:pt x="95713" y="111393"/>
                  </a:lnTo>
                  <a:lnTo>
                    <a:pt x="95713" y="111122"/>
                  </a:lnTo>
                  <a:lnTo>
                    <a:pt x="95646" y="111054"/>
                  </a:lnTo>
                  <a:lnTo>
                    <a:pt x="94084" y="111122"/>
                  </a:lnTo>
                  <a:lnTo>
                    <a:pt x="91233" y="111190"/>
                  </a:lnTo>
                  <a:lnTo>
                    <a:pt x="80847" y="111258"/>
                  </a:lnTo>
                  <a:lnTo>
                    <a:pt x="62316" y="111258"/>
                  </a:lnTo>
                  <a:lnTo>
                    <a:pt x="51930" y="111190"/>
                  </a:lnTo>
                  <a:lnTo>
                    <a:pt x="49079" y="111122"/>
                  </a:lnTo>
                  <a:lnTo>
                    <a:pt x="47518" y="11105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5A2BF68-5CC0-45F1-AFB0-76DF5D2F2883}"/>
                </a:ext>
              </a:extLst>
            </p:cNvPr>
            <p:cNvSpPr/>
            <p:nvPr/>
          </p:nvSpPr>
          <p:spPr>
            <a:xfrm>
              <a:off x="7032519" y="1456951"/>
              <a:ext cx="495602" cy="30777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E7BED80-F3EF-41B9-97DF-0080A67C7C87}"/>
                </a:ext>
              </a:extLst>
            </p:cNvPr>
            <p:cNvSpPr/>
            <p:nvPr/>
          </p:nvSpPr>
          <p:spPr>
            <a:xfrm>
              <a:off x="6451052" y="1456952"/>
              <a:ext cx="495602" cy="30777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9DF1524-5C4A-4B1B-A504-FDCEFBBBA6CB}"/>
                </a:ext>
              </a:extLst>
            </p:cNvPr>
            <p:cNvSpPr/>
            <p:nvPr/>
          </p:nvSpPr>
          <p:spPr>
            <a:xfrm>
              <a:off x="7032519" y="1913120"/>
              <a:ext cx="495602" cy="30777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9B06AEB3-A2C2-4855-B4D3-9AF834A16608}"/>
                </a:ext>
              </a:extLst>
            </p:cNvPr>
            <p:cNvSpPr/>
            <p:nvPr/>
          </p:nvSpPr>
          <p:spPr>
            <a:xfrm>
              <a:off x="6451052" y="1913120"/>
              <a:ext cx="495602" cy="30777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976454BC-D99F-48EB-8849-847CAD121C05}"/>
                </a:ext>
              </a:extLst>
            </p:cNvPr>
            <p:cNvSpPr/>
            <p:nvPr/>
          </p:nvSpPr>
          <p:spPr>
            <a:xfrm>
              <a:off x="6451052" y="2363760"/>
              <a:ext cx="495602" cy="307777"/>
            </a:xfrm>
            <a:prstGeom prst="rect">
              <a:avLst/>
            </a:prstGeom>
            <a:solidFill>
              <a:srgbClr val="92D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3A0EAB6-F043-4366-83F8-7BB9551C140C}"/>
                </a:ext>
              </a:extLst>
            </p:cNvPr>
            <p:cNvSpPr/>
            <p:nvPr/>
          </p:nvSpPr>
          <p:spPr>
            <a:xfrm>
              <a:off x="7032519" y="2363761"/>
              <a:ext cx="495602" cy="307777"/>
            </a:xfrm>
            <a:prstGeom prst="rect">
              <a:avLst/>
            </a:prstGeom>
            <a:solidFill>
              <a:srgbClr val="92D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7B38889-8A9D-4633-8AE8-214F1A07AA28}"/>
                </a:ext>
              </a:extLst>
            </p:cNvPr>
            <p:cNvSpPr/>
            <p:nvPr/>
          </p:nvSpPr>
          <p:spPr>
            <a:xfrm>
              <a:off x="8620125" y="1456951"/>
              <a:ext cx="45719" cy="45616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BDA1274-2A64-4D77-9F21-783A1D47F5A8}"/>
                </a:ext>
              </a:extLst>
            </p:cNvPr>
            <p:cNvSpPr/>
            <p:nvPr/>
          </p:nvSpPr>
          <p:spPr>
            <a:xfrm>
              <a:off x="5745865" y="1448735"/>
              <a:ext cx="495602" cy="16754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2E169F5-A3F1-4AE7-B5AB-BE509D7C3969}"/>
                </a:ext>
              </a:extLst>
            </p:cNvPr>
            <p:cNvSpPr/>
            <p:nvPr/>
          </p:nvSpPr>
          <p:spPr>
            <a:xfrm>
              <a:off x="5869725" y="1531940"/>
              <a:ext cx="254850" cy="9683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A29E582-6067-4AB2-AB73-F16070F89593}"/>
                </a:ext>
              </a:extLst>
            </p:cNvPr>
            <p:cNvSpPr/>
            <p:nvPr/>
          </p:nvSpPr>
          <p:spPr>
            <a:xfrm>
              <a:off x="5869725" y="1731965"/>
              <a:ext cx="254850" cy="9683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4D388C96-92B9-4940-8D7E-8602824F943B}"/>
                </a:ext>
              </a:extLst>
            </p:cNvPr>
            <p:cNvSpPr/>
            <p:nvPr/>
          </p:nvSpPr>
          <p:spPr>
            <a:xfrm>
              <a:off x="5869725" y="1931990"/>
              <a:ext cx="254850" cy="9683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6BB9B48-2F2C-4387-9D98-B8CDA6190E09}"/>
                </a:ext>
              </a:extLst>
            </p:cNvPr>
            <p:cNvSpPr/>
            <p:nvPr/>
          </p:nvSpPr>
          <p:spPr>
            <a:xfrm>
              <a:off x="5869725" y="2132015"/>
              <a:ext cx="254850" cy="9683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51E1AAC-D6A1-44E7-BC4E-471B871A8B12}"/>
                </a:ext>
              </a:extLst>
            </p:cNvPr>
            <p:cNvSpPr/>
            <p:nvPr/>
          </p:nvSpPr>
          <p:spPr>
            <a:xfrm>
              <a:off x="5869725" y="2332040"/>
              <a:ext cx="254850" cy="9683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40320345-8CFB-4D80-9A6B-BC6F0B5D0886}"/>
                </a:ext>
              </a:extLst>
            </p:cNvPr>
            <p:cNvSpPr/>
            <p:nvPr/>
          </p:nvSpPr>
          <p:spPr>
            <a:xfrm>
              <a:off x="5869725" y="2532065"/>
              <a:ext cx="254850" cy="9683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9490B14D-B329-4DA4-87AC-26FE13E54F96}"/>
                </a:ext>
              </a:extLst>
            </p:cNvPr>
            <p:cNvSpPr/>
            <p:nvPr/>
          </p:nvSpPr>
          <p:spPr>
            <a:xfrm>
              <a:off x="5874354" y="2714016"/>
              <a:ext cx="254850" cy="9683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E697681D-EAE2-435F-AEC4-4E83E66DCBFC}"/>
                </a:ext>
              </a:extLst>
            </p:cNvPr>
            <p:cNvSpPr/>
            <p:nvPr/>
          </p:nvSpPr>
          <p:spPr>
            <a:xfrm>
              <a:off x="5874354" y="2914041"/>
              <a:ext cx="254850" cy="9683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52354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4.19753E-6 L -5.55556E-7 0.25 " pathEditMode="relative" rAng="0" ptsTypes="AA">
                                      <p:cBhvr>
                                        <p:cTn id="6" dur="1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4.19753E-6 L -1.11111E-6 -0.25 " pathEditMode="relative" rAng="0" ptsTypes="AA">
                                      <p:cBhvr>
                                        <p:cTn id="8" dur="1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0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1.97531E-6 L -1.11111E-6 -0.25 " pathEditMode="relative" rAng="0" ptsTypes="AA">
                                      <p:cBhvr>
                                        <p:cTn id="10" dur="1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0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1.11111E-6 L -1.11111E-6 -0.25 " pathEditMode="relative" rAng="0" ptsTypes="AA">
                                      <p:cBhvr>
                                        <p:cTn id="12" dur="1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0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1.11111E-6 L -1.11111E-6 -0.25 " pathEditMode="relative" rAng="0" ptsTypes="AA">
                                      <p:cBhvr>
                                        <p:cTn id="14" dur="1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0"/>
                            </p:stCondLst>
                            <p:childTnLst>
                              <p:par>
                                <p:cTn id="16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000"/>
                            </p:stCondLst>
                            <p:childTnLst>
                              <p:par>
                                <p:cTn id="20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2" grpId="0" animBg="1"/>
      <p:bldP spid="13" grpId="0" animBg="1"/>
      <p:bldP spid="14" grpId="0" animBg="1"/>
      <p:bldP spid="20" grpId="0"/>
    </p:bldLst>
  </p:timing>
</p:sld>
</file>

<file path=ppt/theme/theme1.xml><?xml version="1.0" encoding="utf-8"?>
<a:theme xmlns:a="http://schemas.openxmlformats.org/drawingml/2006/main" name="Cymbeline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183</TotalTime>
  <Words>1871</Words>
  <Application>Microsoft Office PowerPoint</Application>
  <PresentationFormat>On-screen Show (16:9)</PresentationFormat>
  <Paragraphs>407</Paragraphs>
  <Slides>62</Slides>
  <Notes>60</Notes>
  <HiddenSlides>43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6" baseType="lpstr">
      <vt:lpstr>Poppins Light</vt:lpstr>
      <vt:lpstr>Poppins</vt:lpstr>
      <vt:lpstr>Arial</vt:lpstr>
      <vt:lpstr>Cymbeline template</vt:lpstr>
      <vt:lpstr>Presentation Progress -Kelvin and Matt</vt:lpstr>
      <vt:lpstr>Hello!</vt:lpstr>
      <vt:lpstr>Overview</vt:lpstr>
      <vt:lpstr>PowerPoint Presentation</vt:lpstr>
      <vt:lpstr>Attract Masses</vt:lpstr>
      <vt:lpstr>PowerPoint Presentation</vt:lpstr>
      <vt:lpstr>Creativity Limitations</vt:lpstr>
      <vt:lpstr>Creativity Limitations</vt:lpstr>
      <vt:lpstr>PowerPoint Presentation</vt:lpstr>
      <vt:lpstr>Design/ Re-development</vt:lpstr>
      <vt:lpstr>Content Architecture</vt:lpstr>
      <vt:lpstr>Teamwork Strategy</vt:lpstr>
      <vt:lpstr>Potential Problems</vt:lpstr>
      <vt:lpstr>GitHub</vt:lpstr>
      <vt:lpstr>Trello</vt:lpstr>
      <vt:lpstr>Sections of the Assignment</vt:lpstr>
      <vt:lpstr>References Pt.1</vt:lpstr>
      <vt:lpstr>References Pt.2</vt:lpstr>
      <vt:lpstr>The OpenUP</vt:lpstr>
      <vt:lpstr>What did we do?</vt:lpstr>
      <vt:lpstr>Process Document: Timelog</vt:lpstr>
      <vt:lpstr>Process Document: Iteration Plan</vt:lpstr>
      <vt:lpstr>Process Tool: Slack</vt:lpstr>
      <vt:lpstr>Process Tool: Trello</vt:lpstr>
      <vt:lpstr>Process Tool: Google Drive</vt:lpstr>
      <vt:lpstr>Process Tool: Gitlab</vt:lpstr>
      <vt:lpstr>Issues</vt:lpstr>
      <vt:lpstr>COMMUNICATION</vt:lpstr>
      <vt:lpstr>Ineffective Communication within class</vt:lpstr>
      <vt:lpstr>Lack of Communication with Client</vt:lpstr>
      <vt:lpstr>Tendency to work near due date</vt:lpstr>
      <vt:lpstr>What We Have Learnt</vt:lpstr>
      <vt:lpstr>Beginning</vt:lpstr>
      <vt:lpstr>Our Module</vt:lpstr>
      <vt:lpstr>Integration</vt:lpstr>
      <vt:lpstr>Other Activities</vt:lpstr>
      <vt:lpstr>End</vt:lpstr>
      <vt:lpstr>To Summarise</vt:lpstr>
      <vt:lpstr>Our challenges</vt:lpstr>
      <vt:lpstr>Our process</vt:lpstr>
      <vt:lpstr>The learning curve</vt:lpstr>
      <vt:lpstr>For the future</vt:lpstr>
      <vt:lpstr>Thanks!</vt:lpstr>
      <vt:lpstr>Deadlines</vt:lpstr>
      <vt:lpstr>PLAN! PLAN! PLAN! </vt:lpstr>
      <vt:lpstr>A picture is worth a thousand words</vt:lpstr>
      <vt:lpstr>Tech Docs</vt:lpstr>
      <vt:lpstr>Use diagrams to explain your ideas</vt:lpstr>
      <vt:lpstr>Our process is easy</vt:lpstr>
      <vt:lpstr>Instructions for use</vt:lpstr>
      <vt:lpstr>And tables to compare data</vt:lpstr>
      <vt:lpstr>89,526,124</vt:lpstr>
      <vt:lpstr>89,526,124$</vt:lpstr>
      <vt:lpstr>Maps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Presentation design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Process and Management Retrospective</dc:title>
  <cp:lastModifiedBy>Kelvin James Rex Kwok</cp:lastModifiedBy>
  <cp:revision>44</cp:revision>
  <dcterms:modified xsi:type="dcterms:W3CDTF">2018-10-14T16:19:55Z</dcterms:modified>
</cp:coreProperties>
</file>